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7"/>
  </p:notesMasterIdLst>
  <p:sldIdLst>
    <p:sldId id="524" r:id="rId2"/>
    <p:sldId id="305" r:id="rId3"/>
    <p:sldId id="306" r:id="rId4"/>
    <p:sldId id="525" r:id="rId5"/>
    <p:sldId id="549" r:id="rId6"/>
    <p:sldId id="541" r:id="rId7"/>
    <p:sldId id="538" r:id="rId8"/>
    <p:sldId id="265" r:id="rId9"/>
    <p:sldId id="539" r:id="rId10"/>
    <p:sldId id="558" r:id="rId11"/>
    <p:sldId id="268" r:id="rId12"/>
    <p:sldId id="564" r:id="rId13"/>
    <p:sldId id="269" r:id="rId14"/>
    <p:sldId id="540" r:id="rId15"/>
    <p:sldId id="565" r:id="rId16"/>
    <p:sldId id="566" r:id="rId17"/>
    <p:sldId id="567" r:id="rId18"/>
    <p:sldId id="544" r:id="rId19"/>
    <p:sldId id="568" r:id="rId20"/>
    <p:sldId id="561" r:id="rId21"/>
    <p:sldId id="562" r:id="rId22"/>
    <p:sldId id="291" r:id="rId23"/>
    <p:sldId id="275" r:id="rId24"/>
    <p:sldId id="278" r:id="rId25"/>
    <p:sldId id="345" r:id="rId26"/>
    <p:sldId id="489" r:id="rId27"/>
    <p:sldId id="533" r:id="rId28"/>
    <p:sldId id="537" r:id="rId29"/>
    <p:sldId id="547" r:id="rId30"/>
    <p:sldId id="552" r:id="rId31"/>
    <p:sldId id="546" r:id="rId32"/>
    <p:sldId id="277" r:id="rId33"/>
    <p:sldId id="550" r:id="rId34"/>
    <p:sldId id="570" r:id="rId35"/>
    <p:sldId id="30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9" autoAdjust="0"/>
    <p:restoredTop sz="78444" autoAdjust="0"/>
  </p:normalViewPr>
  <p:slideViewPr>
    <p:cSldViewPr snapToGrid="0">
      <p:cViewPr varScale="1">
        <p:scale>
          <a:sx n="86" d="100"/>
          <a:sy n="86" d="100"/>
        </p:scale>
        <p:origin x="1488" y="90"/>
      </p:cViewPr>
      <p:guideLst/>
    </p:cSldViewPr>
  </p:slideViewPr>
  <p:notesTextViewPr>
    <p:cViewPr>
      <p:scale>
        <a:sx n="1" d="1"/>
        <a:sy n="1" d="1"/>
      </p:scale>
      <p:origin x="0" y="0"/>
    </p:cViewPr>
  </p:notesTextViewPr>
  <p:sorterViewPr>
    <p:cViewPr>
      <p:scale>
        <a:sx n="100" d="100"/>
        <a:sy n="100" d="100"/>
      </p:scale>
      <p:origin x="0" y="-11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1D3448-5D77-4DAF-BEA6-31CFF23D0FCE}" type="doc">
      <dgm:prSet loTypeId="urn:microsoft.com/office/officeart/2005/8/layout/hList6" loCatId="list" qsTypeId="urn:microsoft.com/office/officeart/2005/8/quickstyle/3d2" qsCatId="3D" csTypeId="urn:microsoft.com/office/officeart/2005/8/colors/colorful1" csCatId="colorful" phldr="1"/>
      <dgm:spPr/>
      <dgm:t>
        <a:bodyPr/>
        <a:lstStyle/>
        <a:p>
          <a:endParaRPr lang="en-US"/>
        </a:p>
      </dgm:t>
    </dgm:pt>
    <dgm:pt modelId="{9CE31B6B-89FB-4506-B832-EF1F0B559998}">
      <dgm:prSet phldrT="[Text]" custT="1"/>
      <dgm:spPr>
        <a:xfrm rot="16200000">
          <a:off x="2127366" y="12789"/>
          <a:ext cx="2014537" cy="1988957"/>
        </a:xfrm>
        <a:prstGeom prst="flowChartManualOperation">
          <a:avLst/>
        </a:prstGeom>
      </dgm:spPr>
      <dgm:t>
        <a:bodyPr/>
        <a:lstStyle/>
        <a:p>
          <a:pPr algn="r">
            <a:buNone/>
          </a:pPr>
          <a:r>
            <a:rPr lang="en-US" sz="1800" dirty="0">
              <a:latin typeface="Franklin Gothic Medium"/>
              <a:ea typeface="+mn-ea"/>
              <a:cs typeface="+mn-cs"/>
            </a:rPr>
            <a:t>Improvement plan</a:t>
          </a:r>
        </a:p>
      </dgm:t>
    </dgm:pt>
    <dgm:pt modelId="{41F2A4E4-B990-4098-9E5A-EBFE595E5F91}" type="parTrans" cxnId="{64C20374-31BC-4723-AFE1-798551EAAFA1}">
      <dgm:prSet/>
      <dgm:spPr/>
      <dgm:t>
        <a:bodyPr/>
        <a:lstStyle/>
        <a:p>
          <a:endParaRPr lang="en-US" sz="2000"/>
        </a:p>
      </dgm:t>
    </dgm:pt>
    <dgm:pt modelId="{5D146E2B-AB50-4569-92B9-4DEA4C52DC4A}" type="sibTrans" cxnId="{64C20374-31BC-4723-AFE1-798551EAAFA1}">
      <dgm:prSet/>
      <dgm:spPr/>
      <dgm:t>
        <a:bodyPr/>
        <a:lstStyle/>
        <a:p>
          <a:endParaRPr lang="en-US" sz="2000"/>
        </a:p>
      </dgm:t>
    </dgm:pt>
    <dgm:pt modelId="{385359A9-F2B4-4427-ADE8-07D816DCBAE5}">
      <dgm:prSet phldrT="[Text]" custT="1"/>
      <dgm:spPr>
        <a:xfrm rot="16200000">
          <a:off x="6403625" y="12789"/>
          <a:ext cx="2014537" cy="1988957"/>
        </a:xfrm>
        <a:prstGeom prst="flowChartManualOperation">
          <a:avLst/>
        </a:prstGeom>
      </dgm:spPr>
      <dgm:t>
        <a:bodyPr/>
        <a:lstStyle/>
        <a:p>
          <a:pPr>
            <a:buNone/>
          </a:pPr>
          <a:r>
            <a:rPr lang="en-US" sz="1800" dirty="0">
              <a:latin typeface="Franklin Gothic Medium"/>
              <a:ea typeface="+mn-ea"/>
              <a:cs typeface="+mn-cs"/>
            </a:rPr>
            <a:t>Site Certification </a:t>
          </a:r>
        </a:p>
      </dgm:t>
    </dgm:pt>
    <dgm:pt modelId="{ADFF0ED9-8E8E-4D7D-8863-46F78A7C7A8C}" type="parTrans" cxnId="{EE6CBEBC-57FB-4D25-BA56-F44D1B439217}">
      <dgm:prSet/>
      <dgm:spPr/>
      <dgm:t>
        <a:bodyPr/>
        <a:lstStyle/>
        <a:p>
          <a:endParaRPr lang="en-US" sz="2000"/>
        </a:p>
      </dgm:t>
    </dgm:pt>
    <dgm:pt modelId="{4350360C-1472-40B6-B584-6C2DBE37F57B}" type="sibTrans" cxnId="{EE6CBEBC-57FB-4D25-BA56-F44D1B439217}">
      <dgm:prSet/>
      <dgm:spPr/>
      <dgm:t>
        <a:bodyPr/>
        <a:lstStyle/>
        <a:p>
          <a:endParaRPr lang="en-US" sz="2000"/>
        </a:p>
      </dgm:t>
    </dgm:pt>
    <dgm:pt modelId="{692E1951-012A-4A99-9A57-C0AB8F9DA9CB}">
      <dgm:prSet phldrT="[Text]" custT="1"/>
      <dgm:spPr>
        <a:xfrm rot="16200000">
          <a:off x="-10762" y="12789"/>
          <a:ext cx="2014537" cy="1988957"/>
        </a:xfrm>
        <a:prstGeom prst="flowChartManualOperation">
          <a:avLst/>
        </a:prstGeom>
      </dgm:spPr>
      <dgm:t>
        <a:bodyPr/>
        <a:lstStyle/>
        <a:p>
          <a:pPr>
            <a:buNone/>
          </a:pPr>
          <a:r>
            <a:rPr lang="en-US" sz="1800" b="0" dirty="0">
              <a:latin typeface="Franklin Gothic Medium"/>
              <a:ea typeface="+mn-ea"/>
              <a:cs typeface="+mn-cs"/>
            </a:rPr>
            <a:t>Baseline Audit </a:t>
          </a:r>
        </a:p>
      </dgm:t>
    </dgm:pt>
    <dgm:pt modelId="{39BD6460-1110-4ED2-9020-1C1293D53535}" type="parTrans" cxnId="{C57F5A83-3365-45F2-81F1-8D5BA12293FD}">
      <dgm:prSet/>
      <dgm:spPr/>
      <dgm:t>
        <a:bodyPr/>
        <a:lstStyle/>
        <a:p>
          <a:endParaRPr lang="en-US" sz="1600"/>
        </a:p>
      </dgm:t>
    </dgm:pt>
    <dgm:pt modelId="{9BE5BFF7-ABBA-4200-A6B0-E48F436E4914}" type="sibTrans" cxnId="{C57F5A83-3365-45F2-81F1-8D5BA12293FD}">
      <dgm:prSet/>
      <dgm:spPr/>
      <dgm:t>
        <a:bodyPr/>
        <a:lstStyle/>
        <a:p>
          <a:endParaRPr lang="en-US" sz="1600"/>
        </a:p>
      </dgm:t>
    </dgm:pt>
    <dgm:pt modelId="{348BBE77-B88E-4800-BF03-81CD5606EAF2}">
      <dgm:prSet phldrT="[Text]" custT="1"/>
      <dgm:spPr>
        <a:xfrm rot="16200000">
          <a:off x="4246160" y="12789"/>
          <a:ext cx="2014537" cy="1988957"/>
        </a:xfrm>
        <a:prstGeom prst="flowChartManualOperation">
          <a:avLst/>
        </a:prstGeom>
      </dgm:spPr>
      <dgm:t>
        <a:bodyPr/>
        <a:lstStyle/>
        <a:p>
          <a:pPr algn="r">
            <a:buNone/>
          </a:pPr>
          <a:r>
            <a:rPr lang="en-US" sz="1800" dirty="0">
              <a:latin typeface="Franklin Gothic Medium"/>
              <a:ea typeface="+mn-ea"/>
              <a:cs typeface="+mn-cs"/>
            </a:rPr>
            <a:t>Follow up audits</a:t>
          </a:r>
        </a:p>
      </dgm:t>
    </dgm:pt>
    <dgm:pt modelId="{053968B9-52CA-4129-BAFF-EF3B23AAC8FD}" type="parTrans" cxnId="{A50C55AA-53A7-4F2B-9BD5-A0C2094617F9}">
      <dgm:prSet/>
      <dgm:spPr/>
      <dgm:t>
        <a:bodyPr/>
        <a:lstStyle/>
        <a:p>
          <a:endParaRPr lang="en-US" sz="1600"/>
        </a:p>
      </dgm:t>
    </dgm:pt>
    <dgm:pt modelId="{D5168DE6-875D-4FD4-839F-F4CCA20EEF44}" type="sibTrans" cxnId="{A50C55AA-53A7-4F2B-9BD5-A0C2094617F9}">
      <dgm:prSet/>
      <dgm:spPr/>
      <dgm:t>
        <a:bodyPr/>
        <a:lstStyle/>
        <a:p>
          <a:endParaRPr lang="en-US" sz="1600"/>
        </a:p>
      </dgm:t>
    </dgm:pt>
    <dgm:pt modelId="{42491114-2344-4D6B-9D49-179B9F8FC7E2}">
      <dgm:prSet phldrT="[Text]" custT="1"/>
      <dgm:spPr>
        <a:xfrm rot="16200000">
          <a:off x="-10762" y="12789"/>
          <a:ext cx="2014537" cy="1988957"/>
        </a:xfrm>
      </dgm:spPr>
      <dgm:t>
        <a:bodyPr/>
        <a:lstStyle/>
        <a:p>
          <a:pPr>
            <a:buNone/>
          </a:pPr>
          <a:r>
            <a:rPr lang="en-US" sz="1800" b="0" dirty="0">
              <a:latin typeface="Franklin Gothic Medium"/>
              <a:ea typeface="+mn-ea"/>
              <a:cs typeface="+mn-cs"/>
            </a:rPr>
            <a:t>Identification of sites and development of work plan</a:t>
          </a:r>
        </a:p>
      </dgm:t>
    </dgm:pt>
    <dgm:pt modelId="{342B14BA-FBA2-429E-94F1-9973EB35267C}" type="parTrans" cxnId="{5D64C388-968E-4A28-B0E7-6347A4C37E2C}">
      <dgm:prSet/>
      <dgm:spPr/>
      <dgm:t>
        <a:bodyPr/>
        <a:lstStyle/>
        <a:p>
          <a:endParaRPr lang="en-US" sz="1600"/>
        </a:p>
      </dgm:t>
    </dgm:pt>
    <dgm:pt modelId="{85227FF0-E7C3-435B-9356-1C5089F7F253}" type="sibTrans" cxnId="{5D64C388-968E-4A28-B0E7-6347A4C37E2C}">
      <dgm:prSet/>
      <dgm:spPr/>
      <dgm:t>
        <a:bodyPr/>
        <a:lstStyle/>
        <a:p>
          <a:endParaRPr lang="en-US" sz="1600"/>
        </a:p>
      </dgm:t>
    </dgm:pt>
    <dgm:pt modelId="{672814EA-AF70-4CEF-925E-EEA3839FEC13}">
      <dgm:prSet custT="1"/>
      <dgm:spPr/>
      <dgm:t>
        <a:bodyPr/>
        <a:lstStyle/>
        <a:p>
          <a:pPr>
            <a:buNone/>
          </a:pPr>
          <a:r>
            <a:rPr lang="en-US" sz="1800" b="0" dirty="0">
              <a:latin typeface="Franklin Gothic Medium"/>
              <a:ea typeface="+mn-ea"/>
              <a:cs typeface="+mn-cs"/>
            </a:rPr>
            <a:t>Regional sensitization and selection of sites</a:t>
          </a:r>
        </a:p>
      </dgm:t>
    </dgm:pt>
    <dgm:pt modelId="{CA72B27A-90B5-4338-9CDC-070C52C54136}" type="parTrans" cxnId="{7F5C8A2A-A2E5-45D4-A64B-E324FAB5B24E}">
      <dgm:prSet/>
      <dgm:spPr/>
      <dgm:t>
        <a:bodyPr/>
        <a:lstStyle/>
        <a:p>
          <a:endParaRPr lang="en-US" sz="1600"/>
        </a:p>
      </dgm:t>
    </dgm:pt>
    <dgm:pt modelId="{F4D3EDB3-858A-402B-8232-D6B10D3F939E}" type="sibTrans" cxnId="{7F5C8A2A-A2E5-45D4-A64B-E324FAB5B24E}">
      <dgm:prSet/>
      <dgm:spPr/>
      <dgm:t>
        <a:bodyPr/>
        <a:lstStyle/>
        <a:p>
          <a:endParaRPr lang="en-US" sz="1600"/>
        </a:p>
      </dgm:t>
    </dgm:pt>
    <dgm:pt modelId="{C43BD244-50C9-4104-B05D-4B00CAB4A1BB}">
      <dgm:prSet phldrT="[Text]" custT="1"/>
      <dgm:spPr>
        <a:xfrm rot="16200000">
          <a:off x="-10762" y="12789"/>
          <a:ext cx="2014537" cy="1988957"/>
        </a:xfrm>
      </dgm:spPr>
      <dgm:t>
        <a:bodyPr/>
        <a:lstStyle/>
        <a:p>
          <a:pPr>
            <a:buNone/>
          </a:pPr>
          <a:r>
            <a:rPr lang="en-US" sz="1800" b="0" dirty="0">
              <a:latin typeface="Franklin Gothic Medium"/>
              <a:ea typeface="+mn-ea"/>
              <a:cs typeface="+mn-cs"/>
            </a:rPr>
            <a:t>MOH Endorsement</a:t>
          </a:r>
        </a:p>
      </dgm:t>
    </dgm:pt>
    <dgm:pt modelId="{C8F19F75-BE3C-42D5-A96C-46E691BFD3B4}" type="parTrans" cxnId="{6956520B-0CDB-427D-9B5F-3562501DEE41}">
      <dgm:prSet/>
      <dgm:spPr/>
      <dgm:t>
        <a:bodyPr/>
        <a:lstStyle/>
        <a:p>
          <a:endParaRPr lang="en-US"/>
        </a:p>
      </dgm:t>
    </dgm:pt>
    <dgm:pt modelId="{D5D5DF8D-9C15-4CB0-BA7D-3855BC7491EB}" type="sibTrans" cxnId="{6956520B-0CDB-427D-9B5F-3562501DEE41}">
      <dgm:prSet/>
      <dgm:spPr/>
      <dgm:t>
        <a:bodyPr/>
        <a:lstStyle/>
        <a:p>
          <a:endParaRPr lang="en-US"/>
        </a:p>
      </dgm:t>
    </dgm:pt>
    <dgm:pt modelId="{2CCEC192-B443-49BD-9046-5CF5F7C2EF12}" type="pres">
      <dgm:prSet presAssocID="{F21D3448-5D77-4DAF-BEA6-31CFF23D0FCE}" presName="Name0" presStyleCnt="0">
        <dgm:presLayoutVars>
          <dgm:dir/>
          <dgm:resizeHandles val="exact"/>
        </dgm:presLayoutVars>
      </dgm:prSet>
      <dgm:spPr/>
    </dgm:pt>
    <dgm:pt modelId="{809B56D4-C140-48B8-B5DD-768D55D1177F}" type="pres">
      <dgm:prSet presAssocID="{C43BD244-50C9-4104-B05D-4B00CAB4A1BB}" presName="node" presStyleLbl="node1" presStyleIdx="0" presStyleCnt="7">
        <dgm:presLayoutVars>
          <dgm:bulletEnabled val="1"/>
        </dgm:presLayoutVars>
      </dgm:prSet>
      <dgm:spPr/>
    </dgm:pt>
    <dgm:pt modelId="{9B17A8B5-EEC6-4364-92EF-2D021AD92DA0}" type="pres">
      <dgm:prSet presAssocID="{D5D5DF8D-9C15-4CB0-BA7D-3855BC7491EB}" presName="sibTrans" presStyleCnt="0"/>
      <dgm:spPr/>
    </dgm:pt>
    <dgm:pt modelId="{C6E4A8B0-5554-48CE-8F7B-A511F61F39C7}" type="pres">
      <dgm:prSet presAssocID="{42491114-2344-4D6B-9D49-179B9F8FC7E2}" presName="node" presStyleLbl="node1" presStyleIdx="1" presStyleCnt="7">
        <dgm:presLayoutVars>
          <dgm:bulletEnabled val="1"/>
        </dgm:presLayoutVars>
      </dgm:prSet>
      <dgm:spPr>
        <a:prstGeom prst="flowChartManualOperation">
          <a:avLst/>
        </a:prstGeom>
      </dgm:spPr>
    </dgm:pt>
    <dgm:pt modelId="{335AB907-E289-4303-95C9-D13481BF6074}" type="pres">
      <dgm:prSet presAssocID="{85227FF0-E7C3-435B-9356-1C5089F7F253}" presName="sibTrans" presStyleCnt="0"/>
      <dgm:spPr/>
    </dgm:pt>
    <dgm:pt modelId="{C0AE3398-4EF8-46DB-99AE-0315A1827A14}" type="pres">
      <dgm:prSet presAssocID="{672814EA-AF70-4CEF-925E-EEA3839FEC13}" presName="node" presStyleLbl="node1" presStyleIdx="2" presStyleCnt="7">
        <dgm:presLayoutVars>
          <dgm:bulletEnabled val="1"/>
        </dgm:presLayoutVars>
      </dgm:prSet>
      <dgm:spPr/>
    </dgm:pt>
    <dgm:pt modelId="{AAC499DE-CC3F-44B6-A973-3EF49A67B832}" type="pres">
      <dgm:prSet presAssocID="{F4D3EDB3-858A-402B-8232-D6B10D3F939E}" presName="sibTrans" presStyleCnt="0"/>
      <dgm:spPr/>
    </dgm:pt>
    <dgm:pt modelId="{FA435784-C7C9-452F-82BB-C1F6B4C1C884}" type="pres">
      <dgm:prSet presAssocID="{692E1951-012A-4A99-9A57-C0AB8F9DA9CB}" presName="node" presStyleLbl="node1" presStyleIdx="3" presStyleCnt="7">
        <dgm:presLayoutVars>
          <dgm:bulletEnabled val="1"/>
        </dgm:presLayoutVars>
      </dgm:prSet>
      <dgm:spPr/>
    </dgm:pt>
    <dgm:pt modelId="{ECCF4DFA-7286-48C1-9FE0-65C97A13C4B7}" type="pres">
      <dgm:prSet presAssocID="{9BE5BFF7-ABBA-4200-A6B0-E48F436E4914}" presName="sibTrans" presStyleCnt="0"/>
      <dgm:spPr/>
    </dgm:pt>
    <dgm:pt modelId="{1183074B-CBB9-4E0E-B17C-5390EF71BA04}" type="pres">
      <dgm:prSet presAssocID="{9CE31B6B-89FB-4506-B832-EF1F0B559998}" presName="node" presStyleLbl="node1" presStyleIdx="4" presStyleCnt="7">
        <dgm:presLayoutVars>
          <dgm:bulletEnabled val="1"/>
        </dgm:presLayoutVars>
      </dgm:prSet>
      <dgm:spPr/>
    </dgm:pt>
    <dgm:pt modelId="{46108BCE-2ABA-4546-A6DD-6BC756D65107}" type="pres">
      <dgm:prSet presAssocID="{5D146E2B-AB50-4569-92B9-4DEA4C52DC4A}" presName="sibTrans" presStyleCnt="0"/>
      <dgm:spPr/>
    </dgm:pt>
    <dgm:pt modelId="{5890CA7A-8D4D-449D-A67F-A47728FC202F}" type="pres">
      <dgm:prSet presAssocID="{348BBE77-B88E-4800-BF03-81CD5606EAF2}" presName="node" presStyleLbl="node1" presStyleIdx="5" presStyleCnt="7" custLinFactNeighborX="-12962" custLinFactNeighborY="-316">
        <dgm:presLayoutVars>
          <dgm:bulletEnabled val="1"/>
        </dgm:presLayoutVars>
      </dgm:prSet>
      <dgm:spPr/>
    </dgm:pt>
    <dgm:pt modelId="{8A94D3A1-20C8-403A-AD4F-47F137212F18}" type="pres">
      <dgm:prSet presAssocID="{D5168DE6-875D-4FD4-839F-F4CCA20EEF44}" presName="sibTrans" presStyleCnt="0"/>
      <dgm:spPr/>
    </dgm:pt>
    <dgm:pt modelId="{F8C4B0AB-596F-4996-9BE2-A221866D397A}" type="pres">
      <dgm:prSet presAssocID="{385359A9-F2B4-4427-ADE8-07D816DCBAE5}" presName="node" presStyleLbl="node1" presStyleIdx="6" presStyleCnt="7">
        <dgm:presLayoutVars>
          <dgm:bulletEnabled val="1"/>
        </dgm:presLayoutVars>
      </dgm:prSet>
      <dgm:spPr/>
    </dgm:pt>
  </dgm:ptLst>
  <dgm:cxnLst>
    <dgm:cxn modelId="{6956520B-0CDB-427D-9B5F-3562501DEE41}" srcId="{F21D3448-5D77-4DAF-BEA6-31CFF23D0FCE}" destId="{C43BD244-50C9-4104-B05D-4B00CAB4A1BB}" srcOrd="0" destOrd="0" parTransId="{C8F19F75-BE3C-42D5-A96C-46E691BFD3B4}" sibTransId="{D5D5DF8D-9C15-4CB0-BA7D-3855BC7491EB}"/>
    <dgm:cxn modelId="{AB50AC1B-CA0C-4064-8BA5-35F8E5F9C0EA}" type="presOf" srcId="{672814EA-AF70-4CEF-925E-EEA3839FEC13}" destId="{C0AE3398-4EF8-46DB-99AE-0315A1827A14}" srcOrd="0" destOrd="0" presId="urn:microsoft.com/office/officeart/2005/8/layout/hList6"/>
    <dgm:cxn modelId="{7F5C8A2A-A2E5-45D4-A64B-E324FAB5B24E}" srcId="{F21D3448-5D77-4DAF-BEA6-31CFF23D0FCE}" destId="{672814EA-AF70-4CEF-925E-EEA3839FEC13}" srcOrd="2" destOrd="0" parTransId="{CA72B27A-90B5-4338-9CDC-070C52C54136}" sibTransId="{F4D3EDB3-858A-402B-8232-D6B10D3F939E}"/>
    <dgm:cxn modelId="{A87E7C34-9439-4725-919E-67677262A31B}" type="presOf" srcId="{F21D3448-5D77-4DAF-BEA6-31CFF23D0FCE}" destId="{2CCEC192-B443-49BD-9046-5CF5F7C2EF12}" srcOrd="0" destOrd="0" presId="urn:microsoft.com/office/officeart/2005/8/layout/hList6"/>
    <dgm:cxn modelId="{BD40A552-B31F-4AE6-A46C-1B5EF8882D12}" type="presOf" srcId="{348BBE77-B88E-4800-BF03-81CD5606EAF2}" destId="{5890CA7A-8D4D-449D-A67F-A47728FC202F}" srcOrd="0" destOrd="0" presId="urn:microsoft.com/office/officeart/2005/8/layout/hList6"/>
    <dgm:cxn modelId="{64C20374-31BC-4723-AFE1-798551EAAFA1}" srcId="{F21D3448-5D77-4DAF-BEA6-31CFF23D0FCE}" destId="{9CE31B6B-89FB-4506-B832-EF1F0B559998}" srcOrd="4" destOrd="0" parTransId="{41F2A4E4-B990-4098-9E5A-EBFE595E5F91}" sibTransId="{5D146E2B-AB50-4569-92B9-4DEA4C52DC4A}"/>
    <dgm:cxn modelId="{20D7837E-4FF7-45A2-B1CE-26E3BFE0B435}" type="presOf" srcId="{C43BD244-50C9-4104-B05D-4B00CAB4A1BB}" destId="{809B56D4-C140-48B8-B5DD-768D55D1177F}" srcOrd="0" destOrd="0" presId="urn:microsoft.com/office/officeart/2005/8/layout/hList6"/>
    <dgm:cxn modelId="{C57F5A83-3365-45F2-81F1-8D5BA12293FD}" srcId="{F21D3448-5D77-4DAF-BEA6-31CFF23D0FCE}" destId="{692E1951-012A-4A99-9A57-C0AB8F9DA9CB}" srcOrd="3" destOrd="0" parTransId="{39BD6460-1110-4ED2-9020-1C1293D53535}" sibTransId="{9BE5BFF7-ABBA-4200-A6B0-E48F436E4914}"/>
    <dgm:cxn modelId="{4A100E88-FA92-4D42-B694-9E9C88A7FEF1}" type="presOf" srcId="{385359A9-F2B4-4427-ADE8-07D816DCBAE5}" destId="{F8C4B0AB-596F-4996-9BE2-A221866D397A}" srcOrd="0" destOrd="0" presId="urn:microsoft.com/office/officeart/2005/8/layout/hList6"/>
    <dgm:cxn modelId="{5D64C388-968E-4A28-B0E7-6347A4C37E2C}" srcId="{F21D3448-5D77-4DAF-BEA6-31CFF23D0FCE}" destId="{42491114-2344-4D6B-9D49-179B9F8FC7E2}" srcOrd="1" destOrd="0" parTransId="{342B14BA-FBA2-429E-94F1-9973EB35267C}" sibTransId="{85227FF0-E7C3-435B-9356-1C5089F7F253}"/>
    <dgm:cxn modelId="{A50C55AA-53A7-4F2B-9BD5-A0C2094617F9}" srcId="{F21D3448-5D77-4DAF-BEA6-31CFF23D0FCE}" destId="{348BBE77-B88E-4800-BF03-81CD5606EAF2}" srcOrd="5" destOrd="0" parTransId="{053968B9-52CA-4129-BAFF-EF3B23AAC8FD}" sibTransId="{D5168DE6-875D-4FD4-839F-F4CCA20EEF44}"/>
    <dgm:cxn modelId="{AF34D2AD-A3E8-4BA4-B7CB-C11F05CE845F}" type="presOf" srcId="{9CE31B6B-89FB-4506-B832-EF1F0B559998}" destId="{1183074B-CBB9-4E0E-B17C-5390EF71BA04}" srcOrd="0" destOrd="0" presId="urn:microsoft.com/office/officeart/2005/8/layout/hList6"/>
    <dgm:cxn modelId="{973FD2B8-972B-48C3-9460-EA54B9CBDE71}" type="presOf" srcId="{42491114-2344-4D6B-9D49-179B9F8FC7E2}" destId="{C6E4A8B0-5554-48CE-8F7B-A511F61F39C7}" srcOrd="0" destOrd="0" presId="urn:microsoft.com/office/officeart/2005/8/layout/hList6"/>
    <dgm:cxn modelId="{EE6CBEBC-57FB-4D25-BA56-F44D1B439217}" srcId="{F21D3448-5D77-4DAF-BEA6-31CFF23D0FCE}" destId="{385359A9-F2B4-4427-ADE8-07D816DCBAE5}" srcOrd="6" destOrd="0" parTransId="{ADFF0ED9-8E8E-4D7D-8863-46F78A7C7A8C}" sibTransId="{4350360C-1472-40B6-B584-6C2DBE37F57B}"/>
    <dgm:cxn modelId="{469017FB-2B29-485F-828B-698EE9F91C7E}" type="presOf" srcId="{692E1951-012A-4A99-9A57-C0AB8F9DA9CB}" destId="{FA435784-C7C9-452F-82BB-C1F6B4C1C884}" srcOrd="0" destOrd="0" presId="urn:microsoft.com/office/officeart/2005/8/layout/hList6"/>
    <dgm:cxn modelId="{23704A80-21AD-4155-99EE-969B48239C50}" type="presParOf" srcId="{2CCEC192-B443-49BD-9046-5CF5F7C2EF12}" destId="{809B56D4-C140-48B8-B5DD-768D55D1177F}" srcOrd="0" destOrd="0" presId="urn:microsoft.com/office/officeart/2005/8/layout/hList6"/>
    <dgm:cxn modelId="{0E078C91-A270-4439-BB57-6858BE559BD5}" type="presParOf" srcId="{2CCEC192-B443-49BD-9046-5CF5F7C2EF12}" destId="{9B17A8B5-EEC6-4364-92EF-2D021AD92DA0}" srcOrd="1" destOrd="0" presId="urn:microsoft.com/office/officeart/2005/8/layout/hList6"/>
    <dgm:cxn modelId="{582879D8-24FB-4412-A76E-9DE0F6985419}" type="presParOf" srcId="{2CCEC192-B443-49BD-9046-5CF5F7C2EF12}" destId="{C6E4A8B0-5554-48CE-8F7B-A511F61F39C7}" srcOrd="2" destOrd="0" presId="urn:microsoft.com/office/officeart/2005/8/layout/hList6"/>
    <dgm:cxn modelId="{A1394988-1751-4307-9467-CA3EB71434BE}" type="presParOf" srcId="{2CCEC192-B443-49BD-9046-5CF5F7C2EF12}" destId="{335AB907-E289-4303-95C9-D13481BF6074}" srcOrd="3" destOrd="0" presId="urn:microsoft.com/office/officeart/2005/8/layout/hList6"/>
    <dgm:cxn modelId="{2DD0CD10-635F-41A7-9950-0E64B94E567D}" type="presParOf" srcId="{2CCEC192-B443-49BD-9046-5CF5F7C2EF12}" destId="{C0AE3398-4EF8-46DB-99AE-0315A1827A14}" srcOrd="4" destOrd="0" presId="urn:microsoft.com/office/officeart/2005/8/layout/hList6"/>
    <dgm:cxn modelId="{2AE0A069-2EDA-4C11-AEEA-70C1B75772A7}" type="presParOf" srcId="{2CCEC192-B443-49BD-9046-5CF5F7C2EF12}" destId="{AAC499DE-CC3F-44B6-A973-3EF49A67B832}" srcOrd="5" destOrd="0" presId="urn:microsoft.com/office/officeart/2005/8/layout/hList6"/>
    <dgm:cxn modelId="{FBD9C00C-626C-4AB4-96DC-FD40C788A459}" type="presParOf" srcId="{2CCEC192-B443-49BD-9046-5CF5F7C2EF12}" destId="{FA435784-C7C9-452F-82BB-C1F6B4C1C884}" srcOrd="6" destOrd="0" presId="urn:microsoft.com/office/officeart/2005/8/layout/hList6"/>
    <dgm:cxn modelId="{4927D9B5-2311-4076-A618-9EB4B53BFFCF}" type="presParOf" srcId="{2CCEC192-B443-49BD-9046-5CF5F7C2EF12}" destId="{ECCF4DFA-7286-48C1-9FE0-65C97A13C4B7}" srcOrd="7" destOrd="0" presId="urn:microsoft.com/office/officeart/2005/8/layout/hList6"/>
    <dgm:cxn modelId="{D398D465-F094-4E87-A823-12BF1EE24CBB}" type="presParOf" srcId="{2CCEC192-B443-49BD-9046-5CF5F7C2EF12}" destId="{1183074B-CBB9-4E0E-B17C-5390EF71BA04}" srcOrd="8" destOrd="0" presId="urn:microsoft.com/office/officeart/2005/8/layout/hList6"/>
    <dgm:cxn modelId="{CEC47FD4-4A1E-4F3D-9023-FCC91CF2FA16}" type="presParOf" srcId="{2CCEC192-B443-49BD-9046-5CF5F7C2EF12}" destId="{46108BCE-2ABA-4546-A6DD-6BC756D65107}" srcOrd="9" destOrd="0" presId="urn:microsoft.com/office/officeart/2005/8/layout/hList6"/>
    <dgm:cxn modelId="{575CC09C-B863-4364-AE42-E3BC1C42B694}" type="presParOf" srcId="{2CCEC192-B443-49BD-9046-5CF5F7C2EF12}" destId="{5890CA7A-8D4D-449D-A67F-A47728FC202F}" srcOrd="10" destOrd="0" presId="urn:microsoft.com/office/officeart/2005/8/layout/hList6"/>
    <dgm:cxn modelId="{29253CDD-81CB-4B81-ACAF-DAB0A777BF8C}" type="presParOf" srcId="{2CCEC192-B443-49BD-9046-5CF5F7C2EF12}" destId="{8A94D3A1-20C8-403A-AD4F-47F137212F18}" srcOrd="11" destOrd="0" presId="urn:microsoft.com/office/officeart/2005/8/layout/hList6"/>
    <dgm:cxn modelId="{58DA514B-0142-46B9-ACAC-DE76E8107E25}" type="presParOf" srcId="{2CCEC192-B443-49BD-9046-5CF5F7C2EF12}" destId="{F8C4B0AB-596F-4996-9BE2-A221866D397A}" srcOrd="1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859F3F-F687-4323-8268-36FB9C48E500}" type="doc">
      <dgm:prSet loTypeId="urn:microsoft.com/office/officeart/2005/8/layout/hierarchy3" loCatId="hierarchy" qsTypeId="urn:microsoft.com/office/officeart/2005/8/quickstyle/simple5" qsCatId="simple" csTypeId="urn:microsoft.com/office/officeart/2005/8/colors/accent1_1" csCatId="accent1" phldr="1"/>
      <dgm:spPr/>
      <dgm:t>
        <a:bodyPr/>
        <a:lstStyle/>
        <a:p>
          <a:endParaRPr lang="en-US"/>
        </a:p>
      </dgm:t>
    </dgm:pt>
    <dgm:pt modelId="{D8A53030-5516-4CF6-8F9A-FD945FC42206}">
      <dgm:prSet phldrT="[Text]" custT="1"/>
      <dgm:spPr/>
      <dgm:t>
        <a:bodyPr/>
        <a:lstStyle/>
        <a:p>
          <a:r>
            <a:rPr lang="en-US" sz="1800" dirty="0"/>
            <a:t>Regional/District auditors</a:t>
          </a:r>
        </a:p>
      </dgm:t>
    </dgm:pt>
    <dgm:pt modelId="{F7B822B5-3069-44DA-ABAD-26EBC0A44AD5}" type="parTrans" cxnId="{32C141FA-AE35-4091-80BC-268030008501}">
      <dgm:prSet/>
      <dgm:spPr/>
      <dgm:t>
        <a:bodyPr/>
        <a:lstStyle/>
        <a:p>
          <a:endParaRPr lang="en-US" sz="1400"/>
        </a:p>
      </dgm:t>
    </dgm:pt>
    <dgm:pt modelId="{AC8A5E13-A679-4FB9-A166-C7C11782A6D2}" type="sibTrans" cxnId="{32C141FA-AE35-4091-80BC-268030008501}">
      <dgm:prSet/>
      <dgm:spPr/>
      <dgm:t>
        <a:bodyPr/>
        <a:lstStyle/>
        <a:p>
          <a:endParaRPr lang="en-US" sz="1400"/>
        </a:p>
      </dgm:t>
    </dgm:pt>
    <dgm:pt modelId="{830AA25E-FCAC-4947-8BD1-CE6C274A3DA1}">
      <dgm:prSet phldrT="[Text]" custT="1"/>
      <dgm:spPr/>
      <dgm:t>
        <a:bodyPr/>
        <a:lstStyle/>
        <a:p>
          <a:pPr algn="ctr"/>
          <a:r>
            <a:rPr lang="en-US" sz="1200" dirty="0"/>
            <a:t>Conduct baseline audit</a:t>
          </a:r>
        </a:p>
      </dgm:t>
    </dgm:pt>
    <dgm:pt modelId="{BF83E28B-EA02-4C00-A633-4E99D23D598C}" type="parTrans" cxnId="{97184D6E-E399-41E1-9AD8-5F9C8BF20A54}">
      <dgm:prSet/>
      <dgm:spPr/>
      <dgm:t>
        <a:bodyPr/>
        <a:lstStyle/>
        <a:p>
          <a:endParaRPr lang="en-US" sz="1400"/>
        </a:p>
      </dgm:t>
    </dgm:pt>
    <dgm:pt modelId="{E817AFF8-5029-403E-8D2B-9FC7DCED4403}" type="sibTrans" cxnId="{97184D6E-E399-41E1-9AD8-5F9C8BF20A54}">
      <dgm:prSet/>
      <dgm:spPr/>
      <dgm:t>
        <a:bodyPr/>
        <a:lstStyle/>
        <a:p>
          <a:endParaRPr lang="en-US" sz="1400"/>
        </a:p>
      </dgm:t>
    </dgm:pt>
    <dgm:pt modelId="{3BD2E7D9-298A-4E4E-B77A-B631361B0634}">
      <dgm:prSet phldrT="[Text]" custT="1"/>
      <dgm:spPr/>
      <dgm:t>
        <a:bodyPr/>
        <a:lstStyle/>
        <a:p>
          <a:pPr algn="ctr"/>
          <a:r>
            <a:rPr lang="en-US" sz="1200" dirty="0"/>
            <a:t>Develop improvement plan</a:t>
          </a:r>
        </a:p>
      </dgm:t>
    </dgm:pt>
    <dgm:pt modelId="{F5175AE0-3A40-4CE1-8BAD-AEE21D69F8C6}" type="parTrans" cxnId="{EDB74C11-846C-4B9E-ACFB-5EDC10940475}">
      <dgm:prSet/>
      <dgm:spPr/>
      <dgm:t>
        <a:bodyPr/>
        <a:lstStyle/>
        <a:p>
          <a:endParaRPr lang="en-US" sz="1400"/>
        </a:p>
      </dgm:t>
    </dgm:pt>
    <dgm:pt modelId="{CCC7D437-5C5E-42F9-A343-D61BAE14500D}" type="sibTrans" cxnId="{EDB74C11-846C-4B9E-ACFB-5EDC10940475}">
      <dgm:prSet/>
      <dgm:spPr/>
      <dgm:t>
        <a:bodyPr/>
        <a:lstStyle/>
        <a:p>
          <a:endParaRPr lang="en-US" sz="1400"/>
        </a:p>
      </dgm:t>
    </dgm:pt>
    <dgm:pt modelId="{C8270BB9-A68A-4BA7-9271-B076150B8A3D}">
      <dgm:prSet phldrT="[Text]" custT="1"/>
      <dgm:spPr/>
      <dgm:t>
        <a:bodyPr/>
        <a:lstStyle/>
        <a:p>
          <a:r>
            <a:rPr lang="en-US" sz="1800" dirty="0"/>
            <a:t>Site </a:t>
          </a:r>
        </a:p>
      </dgm:t>
    </dgm:pt>
    <dgm:pt modelId="{8AE80001-D859-4F9E-8762-F30441FEEBAA}" type="parTrans" cxnId="{DFAC7A1A-6509-4202-B486-3EDFBB6D0B32}">
      <dgm:prSet/>
      <dgm:spPr/>
      <dgm:t>
        <a:bodyPr/>
        <a:lstStyle/>
        <a:p>
          <a:endParaRPr lang="en-US" sz="1400"/>
        </a:p>
      </dgm:t>
    </dgm:pt>
    <dgm:pt modelId="{0B9FB784-AB19-4C92-B6DF-A012C936E0D9}" type="sibTrans" cxnId="{DFAC7A1A-6509-4202-B486-3EDFBB6D0B32}">
      <dgm:prSet/>
      <dgm:spPr/>
      <dgm:t>
        <a:bodyPr/>
        <a:lstStyle/>
        <a:p>
          <a:endParaRPr lang="en-US" sz="1400"/>
        </a:p>
      </dgm:t>
    </dgm:pt>
    <dgm:pt modelId="{67C743EE-6A78-408B-B125-BF73677D8359}">
      <dgm:prSet phldrT="[Text]" custT="1"/>
      <dgm:spPr/>
      <dgm:t>
        <a:bodyPr/>
        <a:lstStyle/>
        <a:p>
          <a:pPr algn="ctr"/>
          <a:r>
            <a:rPr lang="en-US" sz="1200" dirty="0"/>
            <a:t>Implement improvement plan</a:t>
          </a:r>
        </a:p>
      </dgm:t>
    </dgm:pt>
    <dgm:pt modelId="{DE0877CA-0358-4266-B1AA-538EDDB6C2CA}" type="parTrans" cxnId="{11CBA016-2927-412F-B794-0199B639C7B7}">
      <dgm:prSet/>
      <dgm:spPr/>
      <dgm:t>
        <a:bodyPr/>
        <a:lstStyle/>
        <a:p>
          <a:endParaRPr lang="en-US" sz="1400"/>
        </a:p>
      </dgm:t>
    </dgm:pt>
    <dgm:pt modelId="{40CE14A0-FAC5-4EED-A0B8-E14DE1578C61}" type="sibTrans" cxnId="{11CBA016-2927-412F-B794-0199B639C7B7}">
      <dgm:prSet/>
      <dgm:spPr/>
      <dgm:t>
        <a:bodyPr/>
        <a:lstStyle/>
        <a:p>
          <a:endParaRPr lang="en-US" sz="1400"/>
        </a:p>
      </dgm:t>
    </dgm:pt>
    <dgm:pt modelId="{D19D8BE9-99C3-4311-A89C-7C755AE8105C}">
      <dgm:prSet phldrT="[Text]" custT="1"/>
      <dgm:spPr/>
      <dgm:t>
        <a:bodyPr/>
        <a:lstStyle/>
        <a:p>
          <a:r>
            <a:rPr lang="en-US" sz="1800" dirty="0"/>
            <a:t>Certifying body</a:t>
          </a:r>
        </a:p>
      </dgm:t>
    </dgm:pt>
    <dgm:pt modelId="{61ABFAB9-6267-4D76-B87D-A00B22ED8937}" type="parTrans" cxnId="{C1FA012E-9821-4324-8F6A-32EE7E23F704}">
      <dgm:prSet/>
      <dgm:spPr/>
      <dgm:t>
        <a:bodyPr/>
        <a:lstStyle/>
        <a:p>
          <a:endParaRPr lang="en-US" sz="1400"/>
        </a:p>
      </dgm:t>
    </dgm:pt>
    <dgm:pt modelId="{7323D1A2-1F8D-4312-8A4F-9B49FF1D371F}" type="sibTrans" cxnId="{C1FA012E-9821-4324-8F6A-32EE7E23F704}">
      <dgm:prSet/>
      <dgm:spPr/>
      <dgm:t>
        <a:bodyPr/>
        <a:lstStyle/>
        <a:p>
          <a:endParaRPr lang="en-US" sz="1400"/>
        </a:p>
      </dgm:t>
    </dgm:pt>
    <dgm:pt modelId="{1C2EFB71-26C4-437F-8549-BBF28A3C99AC}">
      <dgm:prSet phldrT="[Text]" custT="1"/>
      <dgm:spPr/>
      <dgm:t>
        <a:bodyPr/>
        <a:lstStyle/>
        <a:p>
          <a:r>
            <a:rPr lang="en-US" sz="1800" dirty="0"/>
            <a:t>Government entity</a:t>
          </a:r>
        </a:p>
      </dgm:t>
    </dgm:pt>
    <dgm:pt modelId="{9ECFBF89-B3F5-4B91-8FAB-9D020C154353}" type="parTrans" cxnId="{4A6497F5-0068-464F-A5B8-0925A44C40EA}">
      <dgm:prSet/>
      <dgm:spPr/>
      <dgm:t>
        <a:bodyPr/>
        <a:lstStyle/>
        <a:p>
          <a:endParaRPr lang="en-US" sz="1400"/>
        </a:p>
      </dgm:t>
    </dgm:pt>
    <dgm:pt modelId="{901CBFFB-9362-40CA-BD1E-6627E64B7F7A}" type="sibTrans" cxnId="{4A6497F5-0068-464F-A5B8-0925A44C40EA}">
      <dgm:prSet/>
      <dgm:spPr/>
      <dgm:t>
        <a:bodyPr/>
        <a:lstStyle/>
        <a:p>
          <a:endParaRPr lang="en-US" sz="1400"/>
        </a:p>
      </dgm:t>
    </dgm:pt>
    <dgm:pt modelId="{7858504F-4687-42A1-8320-FB39AC5463A7}">
      <dgm:prSet phldrT="[Text]" custT="1"/>
      <dgm:spPr/>
      <dgm:t>
        <a:bodyPr/>
        <a:lstStyle/>
        <a:p>
          <a:pPr algn="ctr"/>
          <a:r>
            <a:rPr lang="en-US" sz="1200" dirty="0"/>
            <a:t>Identify national auditors</a:t>
          </a:r>
        </a:p>
      </dgm:t>
    </dgm:pt>
    <dgm:pt modelId="{5977860F-2DCF-4E2A-A21C-F8DAEE6EDFF4}" type="parTrans" cxnId="{4CFA2E27-EFCC-49C7-AA6C-1BE2CB84FA45}">
      <dgm:prSet/>
      <dgm:spPr/>
      <dgm:t>
        <a:bodyPr/>
        <a:lstStyle/>
        <a:p>
          <a:endParaRPr lang="en-US" sz="1400"/>
        </a:p>
      </dgm:t>
    </dgm:pt>
    <dgm:pt modelId="{36AFA03F-2827-4F16-8A8D-CCE003777A57}" type="sibTrans" cxnId="{4CFA2E27-EFCC-49C7-AA6C-1BE2CB84FA45}">
      <dgm:prSet/>
      <dgm:spPr/>
      <dgm:t>
        <a:bodyPr/>
        <a:lstStyle/>
        <a:p>
          <a:endParaRPr lang="en-US" sz="1400"/>
        </a:p>
      </dgm:t>
    </dgm:pt>
    <dgm:pt modelId="{4DD2E939-BBDD-46CA-A8CF-DD162A7C21E4}">
      <dgm:prSet phldrT="[Text]" custT="1"/>
      <dgm:spPr/>
      <dgm:t>
        <a:bodyPr/>
        <a:lstStyle/>
        <a:p>
          <a:pPr algn="ctr"/>
          <a:r>
            <a:rPr lang="en-US" sz="1200" dirty="0"/>
            <a:t>Audit site eligible for certification</a:t>
          </a:r>
        </a:p>
      </dgm:t>
    </dgm:pt>
    <dgm:pt modelId="{4E69C77C-1593-41F8-9523-27C93AC66D5F}" type="parTrans" cxnId="{C7DA0DB2-FF8C-4DF5-9896-B3E875E171D3}">
      <dgm:prSet/>
      <dgm:spPr/>
      <dgm:t>
        <a:bodyPr/>
        <a:lstStyle/>
        <a:p>
          <a:endParaRPr lang="en-US" sz="1400"/>
        </a:p>
      </dgm:t>
    </dgm:pt>
    <dgm:pt modelId="{498F6BFA-716F-4ED8-8CF0-AA917FDA0DB7}" type="sibTrans" cxnId="{C7DA0DB2-FF8C-4DF5-9896-B3E875E171D3}">
      <dgm:prSet/>
      <dgm:spPr/>
      <dgm:t>
        <a:bodyPr/>
        <a:lstStyle/>
        <a:p>
          <a:endParaRPr lang="en-US" sz="1400"/>
        </a:p>
      </dgm:t>
    </dgm:pt>
    <dgm:pt modelId="{D24D66C3-AD5C-457C-ADB5-EDC9C6F48AE5}">
      <dgm:prSet phldrT="[Text]" custT="1"/>
      <dgm:spPr/>
      <dgm:t>
        <a:bodyPr/>
        <a:lstStyle/>
        <a:p>
          <a:pPr algn="ctr"/>
          <a:r>
            <a:rPr lang="en-US" sz="1200" dirty="0"/>
            <a:t>Prioritize sites for certification</a:t>
          </a:r>
        </a:p>
      </dgm:t>
    </dgm:pt>
    <dgm:pt modelId="{9C451645-38F2-4F91-923C-3DF50B6AB6E8}" type="parTrans" cxnId="{2222692D-9D0D-4D90-B247-B4E475C29D38}">
      <dgm:prSet/>
      <dgm:spPr/>
      <dgm:t>
        <a:bodyPr/>
        <a:lstStyle/>
        <a:p>
          <a:endParaRPr lang="en-US" sz="1400"/>
        </a:p>
      </dgm:t>
    </dgm:pt>
    <dgm:pt modelId="{BA4BC7B6-B8E8-4EC2-BC1D-1479B6A3F387}" type="sibTrans" cxnId="{2222692D-9D0D-4D90-B247-B4E475C29D38}">
      <dgm:prSet/>
      <dgm:spPr/>
      <dgm:t>
        <a:bodyPr/>
        <a:lstStyle/>
        <a:p>
          <a:endParaRPr lang="en-US" sz="1400"/>
        </a:p>
      </dgm:t>
    </dgm:pt>
    <dgm:pt modelId="{2AFE02C4-3BE0-4F6F-8DF9-5C7FF452A913}">
      <dgm:prSet phldrT="[Text]" custT="1"/>
      <dgm:spPr/>
      <dgm:t>
        <a:bodyPr/>
        <a:lstStyle/>
        <a:p>
          <a:pPr algn="ctr"/>
          <a:r>
            <a:rPr lang="en-US" sz="1200" dirty="0"/>
            <a:t>Review audit reports</a:t>
          </a:r>
        </a:p>
      </dgm:t>
    </dgm:pt>
    <dgm:pt modelId="{E627CD43-0B92-4FC5-9FDF-A967B76E7139}" type="parTrans" cxnId="{B7A2C477-6236-48E3-A6DE-351746ED0AB8}">
      <dgm:prSet/>
      <dgm:spPr/>
      <dgm:t>
        <a:bodyPr/>
        <a:lstStyle/>
        <a:p>
          <a:endParaRPr lang="en-US" sz="1400"/>
        </a:p>
      </dgm:t>
    </dgm:pt>
    <dgm:pt modelId="{417C463D-2D06-4F1E-99EF-B05878B96953}" type="sibTrans" cxnId="{B7A2C477-6236-48E3-A6DE-351746ED0AB8}">
      <dgm:prSet/>
      <dgm:spPr/>
      <dgm:t>
        <a:bodyPr/>
        <a:lstStyle/>
        <a:p>
          <a:endParaRPr lang="en-US" sz="1400"/>
        </a:p>
      </dgm:t>
    </dgm:pt>
    <dgm:pt modelId="{969EF9C5-1D73-407D-9BC4-31583ADC524C}">
      <dgm:prSet phldrT="[Text]" custT="1"/>
      <dgm:spPr/>
      <dgm:t>
        <a:bodyPr/>
        <a:lstStyle/>
        <a:p>
          <a:pPr algn="ctr"/>
          <a:r>
            <a:rPr lang="en-US" sz="1200" dirty="0"/>
            <a:t>Monitor site performance</a:t>
          </a:r>
        </a:p>
      </dgm:t>
    </dgm:pt>
    <dgm:pt modelId="{FF3C22A1-6B33-4EAD-8B24-D09F7973F8C3}" type="parTrans" cxnId="{00268611-7A38-4A4B-844A-9A1986361D87}">
      <dgm:prSet/>
      <dgm:spPr/>
      <dgm:t>
        <a:bodyPr/>
        <a:lstStyle/>
        <a:p>
          <a:endParaRPr lang="en-US" sz="1400"/>
        </a:p>
      </dgm:t>
    </dgm:pt>
    <dgm:pt modelId="{7D04934F-850C-4FF3-A715-A03871AEF92B}" type="sibTrans" cxnId="{00268611-7A38-4A4B-844A-9A1986361D87}">
      <dgm:prSet/>
      <dgm:spPr/>
      <dgm:t>
        <a:bodyPr/>
        <a:lstStyle/>
        <a:p>
          <a:endParaRPr lang="en-US" sz="1400"/>
        </a:p>
      </dgm:t>
    </dgm:pt>
    <dgm:pt modelId="{057C7D7F-0084-45C8-B6CF-B9ADBA490620}">
      <dgm:prSet phldrT="[Text]" custT="1"/>
      <dgm:spPr/>
      <dgm:t>
        <a:bodyPr/>
        <a:lstStyle/>
        <a:p>
          <a:pPr algn="ctr"/>
          <a:r>
            <a:rPr lang="en-US" sz="1200" dirty="0"/>
            <a:t>Monitor improvement</a:t>
          </a:r>
        </a:p>
      </dgm:t>
    </dgm:pt>
    <dgm:pt modelId="{2506FE10-BED7-4294-96D6-F11D9D96A1D6}" type="parTrans" cxnId="{5398486D-1231-4A2E-8512-75E207C5CC7F}">
      <dgm:prSet/>
      <dgm:spPr/>
      <dgm:t>
        <a:bodyPr/>
        <a:lstStyle/>
        <a:p>
          <a:endParaRPr lang="en-US" sz="1400"/>
        </a:p>
      </dgm:t>
    </dgm:pt>
    <dgm:pt modelId="{292E51E5-F150-4EF6-B7B8-62FC99AD020D}" type="sibTrans" cxnId="{5398486D-1231-4A2E-8512-75E207C5CC7F}">
      <dgm:prSet/>
      <dgm:spPr/>
      <dgm:t>
        <a:bodyPr/>
        <a:lstStyle/>
        <a:p>
          <a:endParaRPr lang="en-US" sz="1400"/>
        </a:p>
      </dgm:t>
    </dgm:pt>
    <dgm:pt modelId="{10EB9ABD-5C85-4948-BF19-89DA8029D13F}">
      <dgm:prSet phldrT="[Text]" custT="1"/>
      <dgm:spPr/>
      <dgm:t>
        <a:bodyPr/>
        <a:lstStyle/>
        <a:p>
          <a:pPr algn="ctr"/>
          <a:r>
            <a:rPr lang="en-US" sz="1200" dirty="0"/>
            <a:t>Determine eligibility for certification</a:t>
          </a:r>
        </a:p>
      </dgm:t>
    </dgm:pt>
    <dgm:pt modelId="{AFA6E0A5-6F21-46F2-B938-9E374433B8E0}" type="parTrans" cxnId="{81A9AE58-EA2A-4A05-9484-095653F08F30}">
      <dgm:prSet/>
      <dgm:spPr/>
      <dgm:t>
        <a:bodyPr/>
        <a:lstStyle/>
        <a:p>
          <a:endParaRPr lang="en-US" sz="1400"/>
        </a:p>
      </dgm:t>
    </dgm:pt>
    <dgm:pt modelId="{1917B1E4-A9C8-42B3-A342-C8442AD21220}" type="sibTrans" cxnId="{81A9AE58-EA2A-4A05-9484-095653F08F30}">
      <dgm:prSet/>
      <dgm:spPr/>
      <dgm:t>
        <a:bodyPr/>
        <a:lstStyle/>
        <a:p>
          <a:endParaRPr lang="en-US" sz="1400"/>
        </a:p>
      </dgm:t>
    </dgm:pt>
    <dgm:pt modelId="{7833D10C-74E1-4482-9A7E-3A0F7407773A}">
      <dgm:prSet phldrT="[Text]" custT="1"/>
      <dgm:spPr/>
      <dgm:t>
        <a:bodyPr/>
        <a:lstStyle/>
        <a:p>
          <a:pPr algn="ctr"/>
          <a:r>
            <a:rPr lang="en-US" sz="1200" dirty="0"/>
            <a:t>Notify certifying body</a:t>
          </a:r>
        </a:p>
      </dgm:t>
    </dgm:pt>
    <dgm:pt modelId="{5E58A46F-C283-429C-9BB2-4DACC83EA96F}" type="parTrans" cxnId="{9C1C10C3-C9DD-4BC9-8EC4-E48207FD3784}">
      <dgm:prSet/>
      <dgm:spPr/>
      <dgm:t>
        <a:bodyPr/>
        <a:lstStyle/>
        <a:p>
          <a:endParaRPr lang="en-US" sz="1400"/>
        </a:p>
      </dgm:t>
    </dgm:pt>
    <dgm:pt modelId="{A34E0916-CC9E-4F48-AC9E-A2A2C4A2B3C1}" type="sibTrans" cxnId="{9C1C10C3-C9DD-4BC9-8EC4-E48207FD3784}">
      <dgm:prSet/>
      <dgm:spPr/>
      <dgm:t>
        <a:bodyPr/>
        <a:lstStyle/>
        <a:p>
          <a:endParaRPr lang="en-US" sz="1400"/>
        </a:p>
      </dgm:t>
    </dgm:pt>
    <dgm:pt modelId="{495B3C17-0AD3-42AD-A8C3-4F46698A36FE}">
      <dgm:prSet phldrT="[Text]" custT="1"/>
      <dgm:spPr/>
      <dgm:t>
        <a:bodyPr/>
        <a:lstStyle/>
        <a:p>
          <a:pPr algn="ctr"/>
          <a:r>
            <a:rPr lang="en-US" sz="1200" dirty="0"/>
            <a:t>Generate audit reports</a:t>
          </a:r>
        </a:p>
      </dgm:t>
    </dgm:pt>
    <dgm:pt modelId="{EE524E77-6C6E-4A5A-923C-509E28733EAF}" type="parTrans" cxnId="{3736D5B7-34FE-4D64-A00F-CEE0E7606B77}">
      <dgm:prSet/>
      <dgm:spPr/>
      <dgm:t>
        <a:bodyPr/>
        <a:lstStyle/>
        <a:p>
          <a:endParaRPr lang="en-US" sz="1400"/>
        </a:p>
      </dgm:t>
    </dgm:pt>
    <dgm:pt modelId="{665E19A3-B0BF-4C03-8587-48337724B9C5}" type="sibTrans" cxnId="{3736D5B7-34FE-4D64-A00F-CEE0E7606B77}">
      <dgm:prSet/>
      <dgm:spPr/>
      <dgm:t>
        <a:bodyPr/>
        <a:lstStyle/>
        <a:p>
          <a:endParaRPr lang="en-US" sz="1400"/>
        </a:p>
      </dgm:t>
    </dgm:pt>
    <dgm:pt modelId="{50793536-B857-4800-8B1E-7B2605516EE1}">
      <dgm:prSet phldrT="[Text]" custT="1"/>
      <dgm:spPr/>
      <dgm:t>
        <a:bodyPr/>
        <a:lstStyle/>
        <a:p>
          <a:pPr algn="ctr"/>
          <a:r>
            <a:rPr lang="en-US" sz="1200" dirty="0"/>
            <a:t>Issue certificate for eligible  site</a:t>
          </a:r>
        </a:p>
      </dgm:t>
    </dgm:pt>
    <dgm:pt modelId="{539305CE-B391-4B2F-8E83-446449A6ACA4}" type="parTrans" cxnId="{CCF7A14C-5494-4AA7-90DE-54018501A104}">
      <dgm:prSet/>
      <dgm:spPr/>
      <dgm:t>
        <a:bodyPr/>
        <a:lstStyle/>
        <a:p>
          <a:endParaRPr lang="en-US" sz="1400"/>
        </a:p>
      </dgm:t>
    </dgm:pt>
    <dgm:pt modelId="{0E87B548-9C2C-46B3-87CD-49EAEAFE4080}" type="sibTrans" cxnId="{CCF7A14C-5494-4AA7-90DE-54018501A104}">
      <dgm:prSet/>
      <dgm:spPr/>
      <dgm:t>
        <a:bodyPr/>
        <a:lstStyle/>
        <a:p>
          <a:endParaRPr lang="en-US" sz="1400"/>
        </a:p>
      </dgm:t>
    </dgm:pt>
    <dgm:pt modelId="{8B64DABA-9006-43AC-9E2B-04C675342B3B}">
      <dgm:prSet phldrT="[Text]" custT="1"/>
      <dgm:spPr/>
      <dgm:t>
        <a:bodyPr/>
        <a:lstStyle/>
        <a:p>
          <a:pPr algn="ctr"/>
          <a:r>
            <a:rPr lang="en-US" sz="1200" dirty="0"/>
            <a:t>Develop corrective action for remediation</a:t>
          </a:r>
        </a:p>
      </dgm:t>
    </dgm:pt>
    <dgm:pt modelId="{D9D764EC-8DDE-483C-8DF1-176964DBC086}" type="parTrans" cxnId="{D1F1D95A-6AE5-4402-955C-6F8BA23BC8D7}">
      <dgm:prSet/>
      <dgm:spPr/>
      <dgm:t>
        <a:bodyPr/>
        <a:lstStyle/>
        <a:p>
          <a:endParaRPr lang="en-US" sz="1400"/>
        </a:p>
      </dgm:t>
    </dgm:pt>
    <dgm:pt modelId="{B0D235B6-05A7-4B60-8789-F687E658E0D8}" type="sibTrans" cxnId="{D1F1D95A-6AE5-4402-955C-6F8BA23BC8D7}">
      <dgm:prSet/>
      <dgm:spPr/>
      <dgm:t>
        <a:bodyPr/>
        <a:lstStyle/>
        <a:p>
          <a:endParaRPr lang="en-US" sz="1400"/>
        </a:p>
      </dgm:t>
    </dgm:pt>
    <dgm:pt modelId="{22E7D1E7-19AF-427C-879B-54962A51DFE7}">
      <dgm:prSet phldrT="[Text]" custT="1"/>
      <dgm:spPr/>
      <dgm:t>
        <a:bodyPr/>
        <a:lstStyle/>
        <a:p>
          <a:pPr algn="ctr"/>
          <a:r>
            <a:rPr lang="en-US" sz="1200" dirty="0"/>
            <a:t>Send reports to  government entity</a:t>
          </a:r>
        </a:p>
      </dgm:t>
    </dgm:pt>
    <dgm:pt modelId="{663C2621-12EE-41C9-AF08-41FFF0889752}" type="parTrans" cxnId="{332AAFAE-60C0-4BF8-81B6-681664105BCA}">
      <dgm:prSet/>
      <dgm:spPr/>
      <dgm:t>
        <a:bodyPr/>
        <a:lstStyle/>
        <a:p>
          <a:endParaRPr lang="en-US" sz="1400"/>
        </a:p>
      </dgm:t>
    </dgm:pt>
    <dgm:pt modelId="{139F4BCA-4FD4-49B3-B83B-F203BDA549D5}" type="sibTrans" cxnId="{332AAFAE-60C0-4BF8-81B6-681664105BCA}">
      <dgm:prSet/>
      <dgm:spPr/>
      <dgm:t>
        <a:bodyPr/>
        <a:lstStyle/>
        <a:p>
          <a:endParaRPr lang="en-US" sz="1400"/>
        </a:p>
      </dgm:t>
    </dgm:pt>
    <dgm:pt modelId="{28C2759F-DC50-4E55-8894-53CC560AFADE}">
      <dgm:prSet phldrT="[Text]" custT="1"/>
      <dgm:spPr/>
      <dgm:t>
        <a:bodyPr/>
        <a:lstStyle/>
        <a:p>
          <a:pPr algn="ctr"/>
          <a:r>
            <a:rPr lang="en-US" sz="1200" dirty="0"/>
            <a:t>Implement site specific QMS </a:t>
          </a:r>
        </a:p>
      </dgm:t>
    </dgm:pt>
    <dgm:pt modelId="{3179C2C2-E0F8-49B8-ADAB-DA2A4F0582FB}" type="parTrans" cxnId="{3EF43BA1-A093-47A5-A77B-103D92DC4B50}">
      <dgm:prSet/>
      <dgm:spPr/>
      <dgm:t>
        <a:bodyPr/>
        <a:lstStyle/>
        <a:p>
          <a:endParaRPr lang="en-US" sz="1400"/>
        </a:p>
      </dgm:t>
    </dgm:pt>
    <dgm:pt modelId="{2F68B2B8-A82D-461D-BB38-11A4BF7C4B09}" type="sibTrans" cxnId="{3EF43BA1-A093-47A5-A77B-103D92DC4B50}">
      <dgm:prSet/>
      <dgm:spPr/>
      <dgm:t>
        <a:bodyPr/>
        <a:lstStyle/>
        <a:p>
          <a:endParaRPr lang="en-US" sz="1400"/>
        </a:p>
      </dgm:t>
    </dgm:pt>
    <dgm:pt modelId="{2907EEF6-BF43-4714-939E-7920B78ED27A}">
      <dgm:prSet phldrT="[Text]" custT="1"/>
      <dgm:spPr/>
      <dgm:t>
        <a:bodyPr/>
        <a:lstStyle/>
        <a:p>
          <a:pPr algn="ctr"/>
          <a:r>
            <a:rPr lang="en-US" sz="1200" dirty="0"/>
            <a:t>Conduct internal audit using SPI-RRT</a:t>
          </a:r>
        </a:p>
      </dgm:t>
    </dgm:pt>
    <dgm:pt modelId="{49136A58-B7B2-4A1C-8AAF-40FE68ACE91B}" type="parTrans" cxnId="{3CFB8228-E1DD-4752-8E03-3A4381AE447B}">
      <dgm:prSet/>
      <dgm:spPr/>
      <dgm:t>
        <a:bodyPr/>
        <a:lstStyle/>
        <a:p>
          <a:endParaRPr lang="en-US" sz="1400"/>
        </a:p>
      </dgm:t>
    </dgm:pt>
    <dgm:pt modelId="{1D21FF3E-7573-4AD0-AC0E-0D260789DE63}" type="sibTrans" cxnId="{3CFB8228-E1DD-4752-8E03-3A4381AE447B}">
      <dgm:prSet/>
      <dgm:spPr/>
      <dgm:t>
        <a:bodyPr/>
        <a:lstStyle/>
        <a:p>
          <a:endParaRPr lang="en-US" sz="1400"/>
        </a:p>
      </dgm:t>
    </dgm:pt>
    <dgm:pt modelId="{EE0FFBD1-A26D-4E2E-AAC0-60A1EE61D520}">
      <dgm:prSet phldrT="[Text]" custT="1"/>
      <dgm:spPr/>
      <dgm:t>
        <a:bodyPr/>
        <a:lstStyle/>
        <a:p>
          <a:pPr algn="ctr"/>
          <a:r>
            <a:rPr lang="en-US" sz="1200" dirty="0"/>
            <a:t>Confirm decertification  decision</a:t>
          </a:r>
        </a:p>
      </dgm:t>
    </dgm:pt>
    <dgm:pt modelId="{2E843386-A03C-41DF-8008-28ADD67E7511}" type="parTrans" cxnId="{0BE1E4E7-7ADE-458C-B21F-7E8F10678E21}">
      <dgm:prSet/>
      <dgm:spPr/>
      <dgm:t>
        <a:bodyPr/>
        <a:lstStyle/>
        <a:p>
          <a:endParaRPr lang="en-US" sz="1400"/>
        </a:p>
      </dgm:t>
    </dgm:pt>
    <dgm:pt modelId="{E11C1559-C109-49F0-A043-A0E9D730F347}" type="sibTrans" cxnId="{0BE1E4E7-7ADE-458C-B21F-7E8F10678E21}">
      <dgm:prSet/>
      <dgm:spPr/>
      <dgm:t>
        <a:bodyPr/>
        <a:lstStyle/>
        <a:p>
          <a:endParaRPr lang="en-US" sz="1400"/>
        </a:p>
      </dgm:t>
    </dgm:pt>
    <dgm:pt modelId="{2AB40808-D598-443A-A006-F7C55E571CD7}">
      <dgm:prSet phldrT="[Text]" custT="1"/>
      <dgm:spPr/>
      <dgm:t>
        <a:bodyPr/>
        <a:lstStyle/>
        <a:p>
          <a:pPr algn="ctr"/>
          <a:r>
            <a:rPr lang="en-US" sz="1200" dirty="0"/>
            <a:t>Appoint auditors</a:t>
          </a:r>
        </a:p>
      </dgm:t>
    </dgm:pt>
    <dgm:pt modelId="{84334F01-0A71-44E6-A7BF-FA8E38A73971}" type="parTrans" cxnId="{1ECED650-CB54-4445-AFE5-76DEAE166DA9}">
      <dgm:prSet/>
      <dgm:spPr/>
      <dgm:t>
        <a:bodyPr/>
        <a:lstStyle/>
        <a:p>
          <a:endParaRPr lang="en-US" sz="1400"/>
        </a:p>
      </dgm:t>
    </dgm:pt>
    <dgm:pt modelId="{C5877E41-68D2-4549-B695-D366F302DFE2}" type="sibTrans" cxnId="{1ECED650-CB54-4445-AFE5-76DEAE166DA9}">
      <dgm:prSet/>
      <dgm:spPr/>
      <dgm:t>
        <a:bodyPr/>
        <a:lstStyle/>
        <a:p>
          <a:endParaRPr lang="en-US" sz="1400"/>
        </a:p>
      </dgm:t>
    </dgm:pt>
    <dgm:pt modelId="{E2289AFD-612B-4978-BE70-E0E512A4039D}">
      <dgm:prSet phldrT="[Text]" custT="1"/>
      <dgm:spPr/>
      <dgm:t>
        <a:bodyPr/>
        <a:lstStyle/>
        <a:p>
          <a:pPr algn="ctr"/>
          <a:r>
            <a:rPr lang="en-US" sz="1200" dirty="0"/>
            <a:t>Review and approve auditor training curriculum</a:t>
          </a:r>
        </a:p>
      </dgm:t>
    </dgm:pt>
    <dgm:pt modelId="{35B13B9A-FE17-47C5-8BA6-2F1E3C1862F8}" type="parTrans" cxnId="{57A87D92-7565-4618-BD3B-9D9E2EDAF119}">
      <dgm:prSet/>
      <dgm:spPr/>
      <dgm:t>
        <a:bodyPr/>
        <a:lstStyle/>
        <a:p>
          <a:endParaRPr lang="en-US" sz="1600"/>
        </a:p>
      </dgm:t>
    </dgm:pt>
    <dgm:pt modelId="{C52D3617-9EAA-4B5E-8C2F-7FC88AFEC08E}" type="sibTrans" cxnId="{57A87D92-7565-4618-BD3B-9D9E2EDAF119}">
      <dgm:prSet/>
      <dgm:spPr/>
      <dgm:t>
        <a:bodyPr/>
        <a:lstStyle/>
        <a:p>
          <a:endParaRPr lang="en-US" sz="1600"/>
        </a:p>
      </dgm:t>
    </dgm:pt>
    <dgm:pt modelId="{06D8522C-6AF3-4D8C-A36A-ABA31B65AFE6}" type="pres">
      <dgm:prSet presAssocID="{F0859F3F-F687-4323-8268-36FB9C48E500}" presName="diagram" presStyleCnt="0">
        <dgm:presLayoutVars>
          <dgm:chPref val="1"/>
          <dgm:dir/>
          <dgm:animOne val="branch"/>
          <dgm:animLvl val="lvl"/>
          <dgm:resizeHandles/>
        </dgm:presLayoutVars>
      </dgm:prSet>
      <dgm:spPr/>
    </dgm:pt>
    <dgm:pt modelId="{27BD62B6-73B3-4EB9-B2D8-417FB437953F}" type="pres">
      <dgm:prSet presAssocID="{D8A53030-5516-4CF6-8F9A-FD945FC42206}" presName="root" presStyleCnt="0"/>
      <dgm:spPr/>
    </dgm:pt>
    <dgm:pt modelId="{19894C20-7A65-4FC6-8EB9-43DE4468350B}" type="pres">
      <dgm:prSet presAssocID="{D8A53030-5516-4CF6-8F9A-FD945FC42206}" presName="rootComposite" presStyleCnt="0"/>
      <dgm:spPr/>
    </dgm:pt>
    <dgm:pt modelId="{DA115E86-F8D3-4CA9-AF77-42AB252E6F2C}" type="pres">
      <dgm:prSet presAssocID="{D8A53030-5516-4CF6-8F9A-FD945FC42206}" presName="rootText" presStyleLbl="node1" presStyleIdx="0" presStyleCnt="4" custScaleX="145200" custLinFactX="62554" custLinFactNeighborX="100000"/>
      <dgm:spPr/>
    </dgm:pt>
    <dgm:pt modelId="{C06A8BDE-2678-4575-855B-56D6451329EF}" type="pres">
      <dgm:prSet presAssocID="{D8A53030-5516-4CF6-8F9A-FD945FC42206}" presName="rootConnector" presStyleLbl="node1" presStyleIdx="0" presStyleCnt="4"/>
      <dgm:spPr/>
    </dgm:pt>
    <dgm:pt modelId="{5256F1A7-11F2-498F-A9BA-EDBAF8C74FEC}" type="pres">
      <dgm:prSet presAssocID="{D8A53030-5516-4CF6-8F9A-FD945FC42206}" presName="childShape" presStyleCnt="0"/>
      <dgm:spPr/>
    </dgm:pt>
    <dgm:pt modelId="{960DFDBD-6026-4A74-B163-2BE7EAAE197D}" type="pres">
      <dgm:prSet presAssocID="{BF83E28B-EA02-4C00-A633-4E99D23D598C}" presName="Name13" presStyleLbl="parChTrans1D2" presStyleIdx="0" presStyleCnt="20"/>
      <dgm:spPr/>
    </dgm:pt>
    <dgm:pt modelId="{AE0A4DB0-97AF-47AE-B6C6-0C7B97C7BF91}" type="pres">
      <dgm:prSet presAssocID="{830AA25E-FCAC-4947-8BD1-CE6C274A3DA1}" presName="childText" presStyleLbl="bgAcc1" presStyleIdx="0" presStyleCnt="20" custScaleX="128988" custLinFactX="100000" custLinFactNeighborX="110549">
        <dgm:presLayoutVars>
          <dgm:bulletEnabled val="1"/>
        </dgm:presLayoutVars>
      </dgm:prSet>
      <dgm:spPr/>
    </dgm:pt>
    <dgm:pt modelId="{47EF15B6-83BE-4429-B988-2FC587DB1722}" type="pres">
      <dgm:prSet presAssocID="{F5175AE0-3A40-4CE1-8BAD-AEE21D69F8C6}" presName="Name13" presStyleLbl="parChTrans1D2" presStyleIdx="1" presStyleCnt="20"/>
      <dgm:spPr/>
    </dgm:pt>
    <dgm:pt modelId="{A3BC5401-14AE-441A-88AA-8459D5DF2366}" type="pres">
      <dgm:prSet presAssocID="{3BD2E7D9-298A-4E4E-B77A-B631361B0634}" presName="childText" presStyleLbl="bgAcc1" presStyleIdx="1" presStyleCnt="20" custScaleX="128988" custLinFactX="100000" custLinFactNeighborX="110549">
        <dgm:presLayoutVars>
          <dgm:bulletEnabled val="1"/>
        </dgm:presLayoutVars>
      </dgm:prSet>
      <dgm:spPr/>
    </dgm:pt>
    <dgm:pt modelId="{5BB39953-0708-4EAC-A9BD-0C0A6AF6DEE9}" type="pres">
      <dgm:prSet presAssocID="{FF3C22A1-6B33-4EAD-8B24-D09F7973F8C3}" presName="Name13" presStyleLbl="parChTrans1D2" presStyleIdx="2" presStyleCnt="20"/>
      <dgm:spPr/>
    </dgm:pt>
    <dgm:pt modelId="{01A97A76-9B77-4162-8D96-E037A6CDDD6D}" type="pres">
      <dgm:prSet presAssocID="{969EF9C5-1D73-407D-9BC4-31583ADC524C}" presName="childText" presStyleLbl="bgAcc1" presStyleIdx="2" presStyleCnt="20" custScaleX="128988" custLinFactX="100000" custLinFactNeighborX="110549">
        <dgm:presLayoutVars>
          <dgm:bulletEnabled val="1"/>
        </dgm:presLayoutVars>
      </dgm:prSet>
      <dgm:spPr/>
    </dgm:pt>
    <dgm:pt modelId="{715FF2E4-8D86-4232-B9E6-C46115971AE6}" type="pres">
      <dgm:prSet presAssocID="{AFA6E0A5-6F21-46F2-B938-9E374433B8E0}" presName="Name13" presStyleLbl="parChTrans1D2" presStyleIdx="3" presStyleCnt="20"/>
      <dgm:spPr/>
    </dgm:pt>
    <dgm:pt modelId="{691192EE-27AE-4D42-8D82-9B025D2B591D}" type="pres">
      <dgm:prSet presAssocID="{10EB9ABD-5C85-4948-BF19-89DA8029D13F}" presName="childText" presStyleLbl="bgAcc1" presStyleIdx="3" presStyleCnt="20" custScaleX="128988" custLinFactX="100000" custLinFactNeighborX="110549">
        <dgm:presLayoutVars>
          <dgm:bulletEnabled val="1"/>
        </dgm:presLayoutVars>
      </dgm:prSet>
      <dgm:spPr/>
    </dgm:pt>
    <dgm:pt modelId="{8E90063A-D846-4281-9EDC-DCAB1A4B8C5E}" type="pres">
      <dgm:prSet presAssocID="{5E58A46F-C283-429C-9BB2-4DACC83EA96F}" presName="Name13" presStyleLbl="parChTrans1D2" presStyleIdx="4" presStyleCnt="20"/>
      <dgm:spPr/>
    </dgm:pt>
    <dgm:pt modelId="{B729B8D4-216D-474B-92D7-3D5837373251}" type="pres">
      <dgm:prSet presAssocID="{7833D10C-74E1-4482-9A7E-3A0F7407773A}" presName="childText" presStyleLbl="bgAcc1" presStyleIdx="4" presStyleCnt="20" custScaleX="128988" custLinFactX="100000" custLinFactNeighborX="110549">
        <dgm:presLayoutVars>
          <dgm:bulletEnabled val="1"/>
        </dgm:presLayoutVars>
      </dgm:prSet>
      <dgm:spPr/>
    </dgm:pt>
    <dgm:pt modelId="{06CA4AF6-6306-40BB-91D9-DE4DEAB35289}" type="pres">
      <dgm:prSet presAssocID="{C8270BB9-A68A-4BA7-9271-B076150B8A3D}" presName="root" presStyleCnt="0"/>
      <dgm:spPr/>
    </dgm:pt>
    <dgm:pt modelId="{E24BDA69-8806-46DD-B070-240B5080BCF3}" type="pres">
      <dgm:prSet presAssocID="{C8270BB9-A68A-4BA7-9271-B076150B8A3D}" presName="rootComposite" presStyleCnt="0"/>
      <dgm:spPr/>
    </dgm:pt>
    <dgm:pt modelId="{43C8664C-C6B8-480B-9DFB-0CED2ABE5F82}" type="pres">
      <dgm:prSet presAssocID="{C8270BB9-A68A-4BA7-9271-B076150B8A3D}" presName="rootText" presStyleLbl="node1" presStyleIdx="1" presStyleCnt="4" custScaleX="134570" custLinFactX="-55808" custLinFactNeighborX="-100000"/>
      <dgm:spPr/>
    </dgm:pt>
    <dgm:pt modelId="{7F4608C6-A151-4F57-8D43-3D8BCDBD2794}" type="pres">
      <dgm:prSet presAssocID="{C8270BB9-A68A-4BA7-9271-B076150B8A3D}" presName="rootConnector" presStyleLbl="node1" presStyleIdx="1" presStyleCnt="4"/>
      <dgm:spPr/>
    </dgm:pt>
    <dgm:pt modelId="{EB09EC0A-68B8-4421-890F-A771EDDC76B5}" type="pres">
      <dgm:prSet presAssocID="{C8270BB9-A68A-4BA7-9271-B076150B8A3D}" presName="childShape" presStyleCnt="0"/>
      <dgm:spPr/>
    </dgm:pt>
    <dgm:pt modelId="{201E9742-AD22-484F-B700-2A6AF5838DF9}" type="pres">
      <dgm:prSet presAssocID="{3179C2C2-E0F8-49B8-ADAB-DA2A4F0582FB}" presName="Name13" presStyleLbl="parChTrans1D2" presStyleIdx="5" presStyleCnt="20"/>
      <dgm:spPr/>
    </dgm:pt>
    <dgm:pt modelId="{C20383EC-4D69-4253-96A1-9FC74FF7234E}" type="pres">
      <dgm:prSet presAssocID="{28C2759F-DC50-4E55-8894-53CC560AFADE}" presName="childText" presStyleLbl="bgAcc1" presStyleIdx="5" presStyleCnt="20" custScaleX="126469" custLinFactX="-87291" custLinFactNeighborX="-100000">
        <dgm:presLayoutVars>
          <dgm:bulletEnabled val="1"/>
        </dgm:presLayoutVars>
      </dgm:prSet>
      <dgm:spPr/>
    </dgm:pt>
    <dgm:pt modelId="{5DADFD23-8132-4122-848B-3A54DFE5E3D7}" type="pres">
      <dgm:prSet presAssocID="{49136A58-B7B2-4A1C-8AAF-40FE68ACE91B}" presName="Name13" presStyleLbl="parChTrans1D2" presStyleIdx="6" presStyleCnt="20"/>
      <dgm:spPr/>
    </dgm:pt>
    <dgm:pt modelId="{C96BD94A-8AE3-47BB-9D6A-3B906C6D7785}" type="pres">
      <dgm:prSet presAssocID="{2907EEF6-BF43-4714-939E-7920B78ED27A}" presName="childText" presStyleLbl="bgAcc1" presStyleIdx="6" presStyleCnt="20" custScaleX="124990" custLinFactX="-87291" custLinFactNeighborX="-100000">
        <dgm:presLayoutVars>
          <dgm:bulletEnabled val="1"/>
        </dgm:presLayoutVars>
      </dgm:prSet>
      <dgm:spPr/>
    </dgm:pt>
    <dgm:pt modelId="{1EAAD0B3-9124-4328-9050-C960A72082F1}" type="pres">
      <dgm:prSet presAssocID="{DE0877CA-0358-4266-B1AA-538EDDB6C2CA}" presName="Name13" presStyleLbl="parChTrans1D2" presStyleIdx="7" presStyleCnt="20"/>
      <dgm:spPr/>
    </dgm:pt>
    <dgm:pt modelId="{67ED4EED-FC9C-4515-B950-ED082EF6E35A}" type="pres">
      <dgm:prSet presAssocID="{67C743EE-6A78-408B-B125-BF73677D8359}" presName="childText" presStyleLbl="bgAcc1" presStyleIdx="7" presStyleCnt="20" custScaleX="128988" custLinFactX="-88290" custLinFactNeighborX="-100000">
        <dgm:presLayoutVars>
          <dgm:bulletEnabled val="1"/>
        </dgm:presLayoutVars>
      </dgm:prSet>
      <dgm:spPr/>
    </dgm:pt>
    <dgm:pt modelId="{E3359AC2-93A6-4D99-B330-7B2BFA626522}" type="pres">
      <dgm:prSet presAssocID="{2506FE10-BED7-4294-96D6-F11D9D96A1D6}" presName="Name13" presStyleLbl="parChTrans1D2" presStyleIdx="8" presStyleCnt="20"/>
      <dgm:spPr/>
    </dgm:pt>
    <dgm:pt modelId="{2FE9F7AF-7D81-4C15-8738-BB5E9EB3E5BD}" type="pres">
      <dgm:prSet presAssocID="{057C7D7F-0084-45C8-B6CF-B9ADBA490620}" presName="childText" presStyleLbl="bgAcc1" presStyleIdx="8" presStyleCnt="20" custScaleX="128988" custLinFactX="-88290" custLinFactNeighborX="-100000">
        <dgm:presLayoutVars>
          <dgm:bulletEnabled val="1"/>
        </dgm:presLayoutVars>
      </dgm:prSet>
      <dgm:spPr/>
    </dgm:pt>
    <dgm:pt modelId="{457D535F-0A90-41A6-AABE-1E4A67EAE491}" type="pres">
      <dgm:prSet presAssocID="{D19D8BE9-99C3-4311-A89C-7C755AE8105C}" presName="root" presStyleCnt="0"/>
      <dgm:spPr/>
    </dgm:pt>
    <dgm:pt modelId="{421F5270-3662-4DDC-9A8C-FCCAA65915D2}" type="pres">
      <dgm:prSet presAssocID="{D19D8BE9-99C3-4311-A89C-7C755AE8105C}" presName="rootComposite" presStyleCnt="0"/>
      <dgm:spPr/>
    </dgm:pt>
    <dgm:pt modelId="{B8BF5A11-EE0D-4C6C-BB1F-8B56EAC72154}" type="pres">
      <dgm:prSet presAssocID="{D19D8BE9-99C3-4311-A89C-7C755AE8105C}" presName="rootText" presStyleLbl="node1" presStyleIdx="2" presStyleCnt="4" custScaleX="134570"/>
      <dgm:spPr/>
    </dgm:pt>
    <dgm:pt modelId="{8526F9A6-983F-4ECD-8BFD-CF27052E0841}" type="pres">
      <dgm:prSet presAssocID="{D19D8BE9-99C3-4311-A89C-7C755AE8105C}" presName="rootConnector" presStyleLbl="node1" presStyleIdx="2" presStyleCnt="4"/>
      <dgm:spPr/>
    </dgm:pt>
    <dgm:pt modelId="{DD56075D-587F-4C5D-8D15-93F0E22696EE}" type="pres">
      <dgm:prSet presAssocID="{D19D8BE9-99C3-4311-A89C-7C755AE8105C}" presName="childShape" presStyleCnt="0"/>
      <dgm:spPr/>
    </dgm:pt>
    <dgm:pt modelId="{F062FCEC-C149-4D2D-83FF-6920F225930E}" type="pres">
      <dgm:prSet presAssocID="{35B13B9A-FE17-47C5-8BA6-2F1E3C1862F8}" presName="Name13" presStyleLbl="parChTrans1D2" presStyleIdx="9" presStyleCnt="20"/>
      <dgm:spPr/>
    </dgm:pt>
    <dgm:pt modelId="{D9122C9D-966C-4FDB-8E06-DCF167E385EE}" type="pres">
      <dgm:prSet presAssocID="{E2289AFD-612B-4978-BE70-E0E512A4039D}" presName="childText" presStyleLbl="bgAcc1" presStyleIdx="9" presStyleCnt="20" custScaleX="131786">
        <dgm:presLayoutVars>
          <dgm:bulletEnabled val="1"/>
        </dgm:presLayoutVars>
      </dgm:prSet>
      <dgm:spPr/>
    </dgm:pt>
    <dgm:pt modelId="{3C1CEADA-09E3-496A-85B5-39B4BA658A9E}" type="pres">
      <dgm:prSet presAssocID="{5977860F-2DCF-4E2A-A21C-F8DAEE6EDFF4}" presName="Name13" presStyleLbl="parChTrans1D2" presStyleIdx="10" presStyleCnt="20"/>
      <dgm:spPr/>
    </dgm:pt>
    <dgm:pt modelId="{2361673E-0C5B-406B-84D9-42D8C81ACC3E}" type="pres">
      <dgm:prSet presAssocID="{7858504F-4687-42A1-8320-FB39AC5463A7}" presName="childText" presStyleLbl="bgAcc1" presStyleIdx="10" presStyleCnt="20" custScaleX="128988">
        <dgm:presLayoutVars>
          <dgm:bulletEnabled val="1"/>
        </dgm:presLayoutVars>
      </dgm:prSet>
      <dgm:spPr/>
    </dgm:pt>
    <dgm:pt modelId="{B2E353D0-8730-406B-8D5B-22256E770C85}" type="pres">
      <dgm:prSet presAssocID="{4E69C77C-1593-41F8-9523-27C93AC66D5F}" presName="Name13" presStyleLbl="parChTrans1D2" presStyleIdx="11" presStyleCnt="20"/>
      <dgm:spPr/>
    </dgm:pt>
    <dgm:pt modelId="{CB0C16B4-9450-45D7-A5DC-4365776A19A4}" type="pres">
      <dgm:prSet presAssocID="{4DD2E939-BBDD-46CA-A8CF-DD162A7C21E4}" presName="childText" presStyleLbl="bgAcc1" presStyleIdx="11" presStyleCnt="20" custScaleX="128988">
        <dgm:presLayoutVars>
          <dgm:bulletEnabled val="1"/>
        </dgm:presLayoutVars>
      </dgm:prSet>
      <dgm:spPr/>
    </dgm:pt>
    <dgm:pt modelId="{C903E432-A710-4463-A8E7-85C328CCFA5A}" type="pres">
      <dgm:prSet presAssocID="{EE524E77-6C6E-4A5A-923C-509E28733EAF}" presName="Name13" presStyleLbl="parChTrans1D2" presStyleIdx="12" presStyleCnt="20"/>
      <dgm:spPr/>
    </dgm:pt>
    <dgm:pt modelId="{3AF6D985-8BD2-45DA-A7A1-0C81D646F9B7}" type="pres">
      <dgm:prSet presAssocID="{495B3C17-0AD3-42AD-A8C3-4F46698A36FE}" presName="childText" presStyleLbl="bgAcc1" presStyleIdx="12" presStyleCnt="20" custScaleX="128988">
        <dgm:presLayoutVars>
          <dgm:bulletEnabled val="1"/>
        </dgm:presLayoutVars>
      </dgm:prSet>
      <dgm:spPr/>
    </dgm:pt>
    <dgm:pt modelId="{56A60F11-1173-4771-9820-63BDD1A11313}" type="pres">
      <dgm:prSet presAssocID="{663C2621-12EE-41C9-AF08-41FFF0889752}" presName="Name13" presStyleLbl="parChTrans1D2" presStyleIdx="13" presStyleCnt="20"/>
      <dgm:spPr/>
    </dgm:pt>
    <dgm:pt modelId="{F8F67994-91D9-4E25-82D8-F7D13E59C847}" type="pres">
      <dgm:prSet presAssocID="{22E7D1E7-19AF-427C-879B-54962A51DFE7}" presName="childText" presStyleLbl="bgAcc1" presStyleIdx="13" presStyleCnt="20" custScaleX="125618">
        <dgm:presLayoutVars>
          <dgm:bulletEnabled val="1"/>
        </dgm:presLayoutVars>
      </dgm:prSet>
      <dgm:spPr/>
    </dgm:pt>
    <dgm:pt modelId="{53E03FE5-F159-434B-AB61-27FD48D57F2B}" type="pres">
      <dgm:prSet presAssocID="{539305CE-B391-4B2F-8E83-446449A6ACA4}" presName="Name13" presStyleLbl="parChTrans1D2" presStyleIdx="14" presStyleCnt="20"/>
      <dgm:spPr/>
    </dgm:pt>
    <dgm:pt modelId="{1A2EF475-18D7-46C9-A150-7A335EB18AEF}" type="pres">
      <dgm:prSet presAssocID="{50793536-B857-4800-8B1E-7B2605516EE1}" presName="childText" presStyleLbl="bgAcc1" presStyleIdx="14" presStyleCnt="20" custScaleX="128988">
        <dgm:presLayoutVars>
          <dgm:bulletEnabled val="1"/>
        </dgm:presLayoutVars>
      </dgm:prSet>
      <dgm:spPr/>
    </dgm:pt>
    <dgm:pt modelId="{7262CACD-8E7C-4AC3-ACCF-3CE590260786}" type="pres">
      <dgm:prSet presAssocID="{D9D764EC-8DDE-483C-8DF1-176964DBC086}" presName="Name13" presStyleLbl="parChTrans1D2" presStyleIdx="15" presStyleCnt="20"/>
      <dgm:spPr/>
    </dgm:pt>
    <dgm:pt modelId="{AE52483E-ECEC-451E-B8D7-81035EDFD2CF}" type="pres">
      <dgm:prSet presAssocID="{8B64DABA-9006-43AC-9E2B-04C675342B3B}" presName="childText" presStyleLbl="bgAcc1" presStyleIdx="15" presStyleCnt="20" custScaleX="128988">
        <dgm:presLayoutVars>
          <dgm:bulletEnabled val="1"/>
        </dgm:presLayoutVars>
      </dgm:prSet>
      <dgm:spPr/>
    </dgm:pt>
    <dgm:pt modelId="{834971B2-62FF-41AE-9050-02D84B123ED4}" type="pres">
      <dgm:prSet presAssocID="{1C2EFB71-26C4-437F-8549-BBF28A3C99AC}" presName="root" presStyleCnt="0"/>
      <dgm:spPr/>
    </dgm:pt>
    <dgm:pt modelId="{346DFBD6-A8C3-4C4F-9739-BE9422936FBB}" type="pres">
      <dgm:prSet presAssocID="{1C2EFB71-26C4-437F-8549-BBF28A3C99AC}" presName="rootComposite" presStyleCnt="0"/>
      <dgm:spPr/>
    </dgm:pt>
    <dgm:pt modelId="{6BDFB7B3-99C9-479A-92F0-51D5285F467C}" type="pres">
      <dgm:prSet presAssocID="{1C2EFB71-26C4-437F-8549-BBF28A3C99AC}" presName="rootText" presStyleLbl="node1" presStyleIdx="3" presStyleCnt="4" custScaleX="134570"/>
      <dgm:spPr/>
    </dgm:pt>
    <dgm:pt modelId="{623AE482-81B7-4C82-BED7-650EC675ED54}" type="pres">
      <dgm:prSet presAssocID="{1C2EFB71-26C4-437F-8549-BBF28A3C99AC}" presName="rootConnector" presStyleLbl="node1" presStyleIdx="3" presStyleCnt="4"/>
      <dgm:spPr/>
    </dgm:pt>
    <dgm:pt modelId="{B5A88AC3-8B2B-4314-B608-911B222027E6}" type="pres">
      <dgm:prSet presAssocID="{1C2EFB71-26C4-437F-8549-BBF28A3C99AC}" presName="childShape" presStyleCnt="0"/>
      <dgm:spPr/>
    </dgm:pt>
    <dgm:pt modelId="{9F4C2F34-779E-43D0-83E1-6FC68819EE38}" type="pres">
      <dgm:prSet presAssocID="{9C451645-38F2-4F91-923C-3DF50B6AB6E8}" presName="Name13" presStyleLbl="parChTrans1D2" presStyleIdx="16" presStyleCnt="20"/>
      <dgm:spPr/>
    </dgm:pt>
    <dgm:pt modelId="{6F2F662D-F1E3-4F01-8BD2-A7997AF0DC47}" type="pres">
      <dgm:prSet presAssocID="{D24D66C3-AD5C-457C-ADB5-EDC9C6F48AE5}" presName="childText" presStyleLbl="bgAcc1" presStyleIdx="16" presStyleCnt="20" custScaleX="128988">
        <dgm:presLayoutVars>
          <dgm:bulletEnabled val="1"/>
        </dgm:presLayoutVars>
      </dgm:prSet>
      <dgm:spPr/>
    </dgm:pt>
    <dgm:pt modelId="{37F0EB6F-0ED4-4952-A6CA-3C4DBA67A64B}" type="pres">
      <dgm:prSet presAssocID="{84334F01-0A71-44E6-A7BF-FA8E38A73971}" presName="Name13" presStyleLbl="parChTrans1D2" presStyleIdx="17" presStyleCnt="20"/>
      <dgm:spPr/>
    </dgm:pt>
    <dgm:pt modelId="{C6803184-1C08-4F4A-A0CB-186369039D0D}" type="pres">
      <dgm:prSet presAssocID="{2AB40808-D598-443A-A006-F7C55E571CD7}" presName="childText" presStyleLbl="bgAcc1" presStyleIdx="17" presStyleCnt="20" custScaleX="126903">
        <dgm:presLayoutVars>
          <dgm:bulletEnabled val="1"/>
        </dgm:presLayoutVars>
      </dgm:prSet>
      <dgm:spPr/>
    </dgm:pt>
    <dgm:pt modelId="{0F77C5F8-E603-4F98-BE89-9D93A7168501}" type="pres">
      <dgm:prSet presAssocID="{E627CD43-0B92-4FC5-9FDF-A967B76E7139}" presName="Name13" presStyleLbl="parChTrans1D2" presStyleIdx="18" presStyleCnt="20"/>
      <dgm:spPr/>
    </dgm:pt>
    <dgm:pt modelId="{E6A16B9D-4518-4C45-AC5B-B68387933E72}" type="pres">
      <dgm:prSet presAssocID="{2AFE02C4-3BE0-4F6F-8DF9-5C7FF452A913}" presName="childText" presStyleLbl="bgAcc1" presStyleIdx="18" presStyleCnt="20" custScaleX="128988">
        <dgm:presLayoutVars>
          <dgm:bulletEnabled val="1"/>
        </dgm:presLayoutVars>
      </dgm:prSet>
      <dgm:spPr/>
    </dgm:pt>
    <dgm:pt modelId="{7B103E31-F669-429B-88C7-53C871A4AA85}" type="pres">
      <dgm:prSet presAssocID="{2E843386-A03C-41DF-8008-28ADD67E7511}" presName="Name13" presStyleLbl="parChTrans1D2" presStyleIdx="19" presStyleCnt="20"/>
      <dgm:spPr/>
    </dgm:pt>
    <dgm:pt modelId="{3873B696-A5F4-4D6D-AC1D-AE71E4FA9859}" type="pres">
      <dgm:prSet presAssocID="{EE0FFBD1-A26D-4E2E-AAC0-60A1EE61D520}" presName="childText" presStyleLbl="bgAcc1" presStyleIdx="19" presStyleCnt="20" custScaleX="130099">
        <dgm:presLayoutVars>
          <dgm:bulletEnabled val="1"/>
        </dgm:presLayoutVars>
      </dgm:prSet>
      <dgm:spPr/>
    </dgm:pt>
  </dgm:ptLst>
  <dgm:cxnLst>
    <dgm:cxn modelId="{F24E7405-2BBF-4EC7-999C-AE3D12F67265}" type="presOf" srcId="{2907EEF6-BF43-4714-939E-7920B78ED27A}" destId="{C96BD94A-8AE3-47BB-9D6A-3B906C6D7785}" srcOrd="0" destOrd="0" presId="urn:microsoft.com/office/officeart/2005/8/layout/hierarchy3"/>
    <dgm:cxn modelId="{E2A04407-14E8-4B98-AC15-A3F3E88496AB}" type="presOf" srcId="{7858504F-4687-42A1-8320-FB39AC5463A7}" destId="{2361673E-0C5B-406B-84D9-42D8C81ACC3E}" srcOrd="0" destOrd="0" presId="urn:microsoft.com/office/officeart/2005/8/layout/hierarchy3"/>
    <dgm:cxn modelId="{A88E430E-5735-4AEA-8EFF-D19434B80A3F}" type="presOf" srcId="{F0859F3F-F687-4323-8268-36FB9C48E500}" destId="{06D8522C-6AF3-4D8C-A36A-ABA31B65AFE6}" srcOrd="0" destOrd="0" presId="urn:microsoft.com/office/officeart/2005/8/layout/hierarchy3"/>
    <dgm:cxn modelId="{EDB74C11-846C-4B9E-ACFB-5EDC10940475}" srcId="{D8A53030-5516-4CF6-8F9A-FD945FC42206}" destId="{3BD2E7D9-298A-4E4E-B77A-B631361B0634}" srcOrd="1" destOrd="0" parTransId="{F5175AE0-3A40-4CE1-8BAD-AEE21D69F8C6}" sibTransId="{CCC7D437-5C5E-42F9-A343-D61BAE14500D}"/>
    <dgm:cxn modelId="{00268611-7A38-4A4B-844A-9A1986361D87}" srcId="{D8A53030-5516-4CF6-8F9A-FD945FC42206}" destId="{969EF9C5-1D73-407D-9BC4-31583ADC524C}" srcOrd="2" destOrd="0" parTransId="{FF3C22A1-6B33-4EAD-8B24-D09F7973F8C3}" sibTransId="{7D04934F-850C-4FF3-A715-A03871AEF92B}"/>
    <dgm:cxn modelId="{36CB4512-4E5B-4F4A-96E0-AB33B074003B}" type="presOf" srcId="{E627CD43-0B92-4FC5-9FDF-A967B76E7139}" destId="{0F77C5F8-E603-4F98-BE89-9D93A7168501}" srcOrd="0" destOrd="0" presId="urn:microsoft.com/office/officeart/2005/8/layout/hierarchy3"/>
    <dgm:cxn modelId="{11CBA016-2927-412F-B794-0199B639C7B7}" srcId="{C8270BB9-A68A-4BA7-9271-B076150B8A3D}" destId="{67C743EE-6A78-408B-B125-BF73677D8359}" srcOrd="2" destOrd="0" parTransId="{DE0877CA-0358-4266-B1AA-538EDDB6C2CA}" sibTransId="{40CE14A0-FAC5-4EED-A0B8-E14DE1578C61}"/>
    <dgm:cxn modelId="{7DC7681A-9B71-43EC-8BD7-15A49FB4FA5F}" type="presOf" srcId="{2E843386-A03C-41DF-8008-28ADD67E7511}" destId="{7B103E31-F669-429B-88C7-53C871A4AA85}" srcOrd="0" destOrd="0" presId="urn:microsoft.com/office/officeart/2005/8/layout/hierarchy3"/>
    <dgm:cxn modelId="{DFDB491A-B075-4697-B592-41F5BF3EF7C7}" type="presOf" srcId="{67C743EE-6A78-408B-B125-BF73677D8359}" destId="{67ED4EED-FC9C-4515-B950-ED082EF6E35A}" srcOrd="0" destOrd="0" presId="urn:microsoft.com/office/officeart/2005/8/layout/hierarchy3"/>
    <dgm:cxn modelId="{DFAC7A1A-6509-4202-B486-3EDFBB6D0B32}" srcId="{F0859F3F-F687-4323-8268-36FB9C48E500}" destId="{C8270BB9-A68A-4BA7-9271-B076150B8A3D}" srcOrd="1" destOrd="0" parTransId="{8AE80001-D859-4F9E-8762-F30441FEEBAA}" sibTransId="{0B9FB784-AB19-4C92-B6DF-A012C936E0D9}"/>
    <dgm:cxn modelId="{ADDF0E1B-D092-416F-ABFF-A103324EED64}" type="presOf" srcId="{DE0877CA-0358-4266-B1AA-538EDDB6C2CA}" destId="{1EAAD0B3-9124-4328-9050-C960A72082F1}" srcOrd="0" destOrd="0" presId="urn:microsoft.com/office/officeart/2005/8/layout/hierarchy3"/>
    <dgm:cxn modelId="{E405A71D-F7AD-4793-A401-FA51936B9F65}" type="presOf" srcId="{AFA6E0A5-6F21-46F2-B938-9E374433B8E0}" destId="{715FF2E4-8D86-4232-B9E6-C46115971AE6}" srcOrd="0" destOrd="0" presId="urn:microsoft.com/office/officeart/2005/8/layout/hierarchy3"/>
    <dgm:cxn modelId="{104B9A20-DC14-4BFA-A249-9460FCC48BF9}" type="presOf" srcId="{EE0FFBD1-A26D-4E2E-AAC0-60A1EE61D520}" destId="{3873B696-A5F4-4D6D-AC1D-AE71E4FA9859}" srcOrd="0" destOrd="0" presId="urn:microsoft.com/office/officeart/2005/8/layout/hierarchy3"/>
    <dgm:cxn modelId="{49E58C21-8F4B-468A-A65A-CEE22847E6A6}" type="presOf" srcId="{663C2621-12EE-41C9-AF08-41FFF0889752}" destId="{56A60F11-1173-4771-9820-63BDD1A11313}" srcOrd="0" destOrd="0" presId="urn:microsoft.com/office/officeart/2005/8/layout/hierarchy3"/>
    <dgm:cxn modelId="{D2516025-53E1-411C-BF57-F55127F0EA50}" type="presOf" srcId="{969EF9C5-1D73-407D-9BC4-31583ADC524C}" destId="{01A97A76-9B77-4162-8D96-E037A6CDDD6D}" srcOrd="0" destOrd="0" presId="urn:microsoft.com/office/officeart/2005/8/layout/hierarchy3"/>
    <dgm:cxn modelId="{4CFA2E27-EFCC-49C7-AA6C-1BE2CB84FA45}" srcId="{D19D8BE9-99C3-4311-A89C-7C755AE8105C}" destId="{7858504F-4687-42A1-8320-FB39AC5463A7}" srcOrd="1" destOrd="0" parTransId="{5977860F-2DCF-4E2A-A21C-F8DAEE6EDFF4}" sibTransId="{36AFA03F-2827-4F16-8A8D-CCE003777A57}"/>
    <dgm:cxn modelId="{3CFB8228-E1DD-4752-8E03-3A4381AE447B}" srcId="{C8270BB9-A68A-4BA7-9271-B076150B8A3D}" destId="{2907EEF6-BF43-4714-939E-7920B78ED27A}" srcOrd="1" destOrd="0" parTransId="{49136A58-B7B2-4A1C-8AAF-40FE68ACE91B}" sibTransId="{1D21FF3E-7573-4AD0-AC0E-0D260789DE63}"/>
    <dgm:cxn modelId="{2222692D-9D0D-4D90-B247-B4E475C29D38}" srcId="{1C2EFB71-26C4-437F-8549-BBF28A3C99AC}" destId="{D24D66C3-AD5C-457C-ADB5-EDC9C6F48AE5}" srcOrd="0" destOrd="0" parTransId="{9C451645-38F2-4F91-923C-3DF50B6AB6E8}" sibTransId="{BA4BC7B6-B8E8-4EC2-BC1D-1479B6A3F387}"/>
    <dgm:cxn modelId="{C1FA012E-9821-4324-8F6A-32EE7E23F704}" srcId="{F0859F3F-F687-4323-8268-36FB9C48E500}" destId="{D19D8BE9-99C3-4311-A89C-7C755AE8105C}" srcOrd="2" destOrd="0" parTransId="{61ABFAB9-6267-4D76-B87D-A00B22ED8937}" sibTransId="{7323D1A2-1F8D-4312-8A4F-9B49FF1D371F}"/>
    <dgm:cxn modelId="{6DF1A732-9A60-4A7B-802B-DA1972461402}" type="presOf" srcId="{1C2EFB71-26C4-437F-8549-BBF28A3C99AC}" destId="{623AE482-81B7-4C82-BED7-650EC675ED54}" srcOrd="1" destOrd="0" presId="urn:microsoft.com/office/officeart/2005/8/layout/hierarchy3"/>
    <dgm:cxn modelId="{F4FC0A33-8CBD-4D3A-9470-73CC02E6AC34}" type="presOf" srcId="{C8270BB9-A68A-4BA7-9271-B076150B8A3D}" destId="{7F4608C6-A151-4F57-8D43-3D8BCDBD2794}" srcOrd="1" destOrd="0" presId="urn:microsoft.com/office/officeart/2005/8/layout/hierarchy3"/>
    <dgm:cxn modelId="{C17C2D34-7650-4D11-8558-55979C9EC164}" type="presOf" srcId="{D19D8BE9-99C3-4311-A89C-7C755AE8105C}" destId="{B8BF5A11-EE0D-4C6C-BB1F-8B56EAC72154}" srcOrd="0" destOrd="0" presId="urn:microsoft.com/office/officeart/2005/8/layout/hierarchy3"/>
    <dgm:cxn modelId="{7BB23B38-E4C1-41B6-8B7F-C66E4EB4A70A}" type="presOf" srcId="{F5175AE0-3A40-4CE1-8BAD-AEE21D69F8C6}" destId="{47EF15B6-83BE-4429-B988-2FC587DB1722}" srcOrd="0" destOrd="0" presId="urn:microsoft.com/office/officeart/2005/8/layout/hierarchy3"/>
    <dgm:cxn modelId="{B4D37138-5B86-4361-B882-7D63F0DB83AA}" type="presOf" srcId="{D19D8BE9-99C3-4311-A89C-7C755AE8105C}" destId="{8526F9A6-983F-4ECD-8BFD-CF27052E0841}" srcOrd="1" destOrd="0" presId="urn:microsoft.com/office/officeart/2005/8/layout/hierarchy3"/>
    <dgm:cxn modelId="{1FFB7B3A-7644-4F54-83CD-15F63AC8F862}" type="presOf" srcId="{28C2759F-DC50-4E55-8894-53CC560AFADE}" destId="{C20383EC-4D69-4253-96A1-9FC74FF7234E}" srcOrd="0" destOrd="0" presId="urn:microsoft.com/office/officeart/2005/8/layout/hierarchy3"/>
    <dgm:cxn modelId="{EE77EB3C-BA18-4FA7-82FE-37B74075FB3E}" type="presOf" srcId="{4DD2E939-BBDD-46CA-A8CF-DD162A7C21E4}" destId="{CB0C16B4-9450-45D7-A5DC-4365776A19A4}" srcOrd="0" destOrd="0" presId="urn:microsoft.com/office/officeart/2005/8/layout/hierarchy3"/>
    <dgm:cxn modelId="{88510E3D-E90E-4AEA-83FB-FC208631B848}" type="presOf" srcId="{22E7D1E7-19AF-427C-879B-54962A51DFE7}" destId="{F8F67994-91D9-4E25-82D8-F7D13E59C847}" srcOrd="0" destOrd="0" presId="urn:microsoft.com/office/officeart/2005/8/layout/hierarchy3"/>
    <dgm:cxn modelId="{2A6E0061-54BD-4B9C-A6DD-B1F9B7F578FF}" type="presOf" srcId="{8B64DABA-9006-43AC-9E2B-04C675342B3B}" destId="{AE52483E-ECEC-451E-B8D7-81035EDFD2CF}" srcOrd="0" destOrd="0" presId="urn:microsoft.com/office/officeart/2005/8/layout/hierarchy3"/>
    <dgm:cxn modelId="{4470DF65-BEC4-4EB4-B12C-C3929150815F}" type="presOf" srcId="{3179C2C2-E0F8-49B8-ADAB-DA2A4F0582FB}" destId="{201E9742-AD22-484F-B700-2A6AF5838DF9}" srcOrd="0" destOrd="0" presId="urn:microsoft.com/office/officeart/2005/8/layout/hierarchy3"/>
    <dgm:cxn modelId="{36E0BF46-70F3-46F5-A2D5-45CF2DDD0D2B}" type="presOf" srcId="{C8270BB9-A68A-4BA7-9271-B076150B8A3D}" destId="{43C8664C-C6B8-480B-9DFB-0CED2ABE5F82}" srcOrd="0" destOrd="0" presId="urn:microsoft.com/office/officeart/2005/8/layout/hierarchy3"/>
    <dgm:cxn modelId="{6D15A44B-FB89-4328-9AF9-058DD473FBC4}" type="presOf" srcId="{10EB9ABD-5C85-4948-BF19-89DA8029D13F}" destId="{691192EE-27AE-4D42-8D82-9B025D2B591D}" srcOrd="0" destOrd="0" presId="urn:microsoft.com/office/officeart/2005/8/layout/hierarchy3"/>
    <dgm:cxn modelId="{CCF7A14C-5494-4AA7-90DE-54018501A104}" srcId="{D19D8BE9-99C3-4311-A89C-7C755AE8105C}" destId="{50793536-B857-4800-8B1E-7B2605516EE1}" srcOrd="5" destOrd="0" parTransId="{539305CE-B391-4B2F-8E83-446449A6ACA4}" sibTransId="{0E87B548-9C2C-46B3-87CD-49EAEAFE4080}"/>
    <dgm:cxn modelId="{5398486D-1231-4A2E-8512-75E207C5CC7F}" srcId="{C8270BB9-A68A-4BA7-9271-B076150B8A3D}" destId="{057C7D7F-0084-45C8-B6CF-B9ADBA490620}" srcOrd="3" destOrd="0" parTransId="{2506FE10-BED7-4294-96D6-F11D9D96A1D6}" sibTransId="{292E51E5-F150-4EF6-B7B8-62FC99AD020D}"/>
    <dgm:cxn modelId="{97184D6E-E399-41E1-9AD8-5F9C8BF20A54}" srcId="{D8A53030-5516-4CF6-8F9A-FD945FC42206}" destId="{830AA25E-FCAC-4947-8BD1-CE6C274A3DA1}" srcOrd="0" destOrd="0" parTransId="{BF83E28B-EA02-4C00-A633-4E99D23D598C}" sibTransId="{E817AFF8-5029-403E-8D2B-9FC7DCED4403}"/>
    <dgm:cxn modelId="{37523A70-9666-414D-8C86-F6874AA3F204}" type="presOf" srcId="{EE524E77-6C6E-4A5A-923C-509E28733EAF}" destId="{C903E432-A710-4463-A8E7-85C328CCFA5A}" srcOrd="0" destOrd="0" presId="urn:microsoft.com/office/officeart/2005/8/layout/hierarchy3"/>
    <dgm:cxn modelId="{1ECED650-CB54-4445-AFE5-76DEAE166DA9}" srcId="{1C2EFB71-26C4-437F-8549-BBF28A3C99AC}" destId="{2AB40808-D598-443A-A006-F7C55E571CD7}" srcOrd="1" destOrd="0" parTransId="{84334F01-0A71-44E6-A7BF-FA8E38A73971}" sibTransId="{C5877E41-68D2-4549-B695-D366F302DFE2}"/>
    <dgm:cxn modelId="{B7A2C477-6236-48E3-A6DE-351746ED0AB8}" srcId="{1C2EFB71-26C4-437F-8549-BBF28A3C99AC}" destId="{2AFE02C4-3BE0-4F6F-8DF9-5C7FF452A913}" srcOrd="2" destOrd="0" parTransId="{E627CD43-0B92-4FC5-9FDF-A967B76E7139}" sibTransId="{417C463D-2D06-4F1E-99EF-B05878B96953}"/>
    <dgm:cxn modelId="{81A9AE58-EA2A-4A05-9484-095653F08F30}" srcId="{D8A53030-5516-4CF6-8F9A-FD945FC42206}" destId="{10EB9ABD-5C85-4948-BF19-89DA8029D13F}" srcOrd="3" destOrd="0" parTransId="{AFA6E0A5-6F21-46F2-B938-9E374433B8E0}" sibTransId="{1917B1E4-A9C8-42B3-A342-C8442AD21220}"/>
    <dgm:cxn modelId="{D1F1D95A-6AE5-4402-955C-6F8BA23BC8D7}" srcId="{D19D8BE9-99C3-4311-A89C-7C755AE8105C}" destId="{8B64DABA-9006-43AC-9E2B-04C675342B3B}" srcOrd="6" destOrd="0" parTransId="{D9D764EC-8DDE-483C-8DF1-176964DBC086}" sibTransId="{B0D235B6-05A7-4B60-8789-F687E658E0D8}"/>
    <dgm:cxn modelId="{9CF02984-ED9F-4984-855B-60E4B4861FC6}" type="presOf" srcId="{D9D764EC-8DDE-483C-8DF1-176964DBC086}" destId="{7262CACD-8E7C-4AC3-ACCF-3CE590260786}" srcOrd="0" destOrd="0" presId="urn:microsoft.com/office/officeart/2005/8/layout/hierarchy3"/>
    <dgm:cxn modelId="{9C9D0A86-5ECE-40C4-8DFA-8EA615D99333}" type="presOf" srcId="{49136A58-B7B2-4A1C-8AAF-40FE68ACE91B}" destId="{5DADFD23-8132-4122-848B-3A54DFE5E3D7}" srcOrd="0" destOrd="0" presId="urn:microsoft.com/office/officeart/2005/8/layout/hierarchy3"/>
    <dgm:cxn modelId="{62C5DA8F-247F-4426-A002-230120C20597}" type="presOf" srcId="{4E69C77C-1593-41F8-9523-27C93AC66D5F}" destId="{B2E353D0-8730-406B-8D5B-22256E770C85}" srcOrd="0" destOrd="0" presId="urn:microsoft.com/office/officeart/2005/8/layout/hierarchy3"/>
    <dgm:cxn modelId="{57A87D92-7565-4618-BD3B-9D9E2EDAF119}" srcId="{D19D8BE9-99C3-4311-A89C-7C755AE8105C}" destId="{E2289AFD-612B-4978-BE70-E0E512A4039D}" srcOrd="0" destOrd="0" parTransId="{35B13B9A-FE17-47C5-8BA6-2F1E3C1862F8}" sibTransId="{C52D3617-9EAA-4B5E-8C2F-7FC88AFEC08E}"/>
    <dgm:cxn modelId="{B112A997-1AFD-4FBE-83B4-AC884ED0209B}" type="presOf" srcId="{830AA25E-FCAC-4947-8BD1-CE6C274A3DA1}" destId="{AE0A4DB0-97AF-47AE-B6C6-0C7B97C7BF91}" srcOrd="0" destOrd="0" presId="urn:microsoft.com/office/officeart/2005/8/layout/hierarchy3"/>
    <dgm:cxn modelId="{EA911899-4AE1-463A-9477-5A48F762CA77}" type="presOf" srcId="{E2289AFD-612B-4978-BE70-E0E512A4039D}" destId="{D9122C9D-966C-4FDB-8E06-DCF167E385EE}" srcOrd="0" destOrd="0" presId="urn:microsoft.com/office/officeart/2005/8/layout/hierarchy3"/>
    <dgm:cxn modelId="{0E30BC9B-5ED7-4EE8-8215-922CFA3E6941}" type="presOf" srcId="{2AFE02C4-3BE0-4F6F-8DF9-5C7FF452A913}" destId="{E6A16B9D-4518-4C45-AC5B-B68387933E72}" srcOrd="0" destOrd="0" presId="urn:microsoft.com/office/officeart/2005/8/layout/hierarchy3"/>
    <dgm:cxn modelId="{3EF43BA1-A093-47A5-A77B-103D92DC4B50}" srcId="{C8270BB9-A68A-4BA7-9271-B076150B8A3D}" destId="{28C2759F-DC50-4E55-8894-53CC560AFADE}" srcOrd="0" destOrd="0" parTransId="{3179C2C2-E0F8-49B8-ADAB-DA2A4F0582FB}" sibTransId="{2F68B2B8-A82D-461D-BB38-11A4BF7C4B09}"/>
    <dgm:cxn modelId="{F2D242A4-A6F3-45D5-828C-F89745C1609F}" type="presOf" srcId="{50793536-B857-4800-8B1E-7B2605516EE1}" destId="{1A2EF475-18D7-46C9-A150-7A335EB18AEF}" srcOrd="0" destOrd="0" presId="urn:microsoft.com/office/officeart/2005/8/layout/hierarchy3"/>
    <dgm:cxn modelId="{68D324A5-9869-480C-B9E1-F15E7C9E615C}" type="presOf" srcId="{7833D10C-74E1-4482-9A7E-3A0F7407773A}" destId="{B729B8D4-216D-474B-92D7-3D5837373251}" srcOrd="0" destOrd="0" presId="urn:microsoft.com/office/officeart/2005/8/layout/hierarchy3"/>
    <dgm:cxn modelId="{2EAB57A9-794E-4A0A-845D-811715D5D7E6}" type="presOf" srcId="{35B13B9A-FE17-47C5-8BA6-2F1E3C1862F8}" destId="{F062FCEC-C149-4D2D-83FF-6920F225930E}" srcOrd="0" destOrd="0" presId="urn:microsoft.com/office/officeart/2005/8/layout/hierarchy3"/>
    <dgm:cxn modelId="{4414EFAD-76A8-4AAC-9C75-97F39FC373E0}" type="presOf" srcId="{D8A53030-5516-4CF6-8F9A-FD945FC42206}" destId="{DA115E86-F8D3-4CA9-AF77-42AB252E6F2C}" srcOrd="0" destOrd="0" presId="urn:microsoft.com/office/officeart/2005/8/layout/hierarchy3"/>
    <dgm:cxn modelId="{332AAFAE-60C0-4BF8-81B6-681664105BCA}" srcId="{D19D8BE9-99C3-4311-A89C-7C755AE8105C}" destId="{22E7D1E7-19AF-427C-879B-54962A51DFE7}" srcOrd="4" destOrd="0" parTransId="{663C2621-12EE-41C9-AF08-41FFF0889752}" sibTransId="{139F4BCA-4FD4-49B3-B83B-F203BDA549D5}"/>
    <dgm:cxn modelId="{C7DA0DB2-FF8C-4DF5-9896-B3E875E171D3}" srcId="{D19D8BE9-99C3-4311-A89C-7C755AE8105C}" destId="{4DD2E939-BBDD-46CA-A8CF-DD162A7C21E4}" srcOrd="2" destOrd="0" parTransId="{4E69C77C-1593-41F8-9523-27C93AC66D5F}" sibTransId="{498F6BFA-716F-4ED8-8CF0-AA917FDA0DB7}"/>
    <dgm:cxn modelId="{ED3ACAB2-F107-4472-94D8-34E5BB40E3B0}" type="presOf" srcId="{5E58A46F-C283-429C-9BB2-4DACC83EA96F}" destId="{8E90063A-D846-4281-9EDC-DCAB1A4B8C5E}" srcOrd="0" destOrd="0" presId="urn:microsoft.com/office/officeart/2005/8/layout/hierarchy3"/>
    <dgm:cxn modelId="{E72845B3-EB26-426A-BB14-E500E57C217D}" type="presOf" srcId="{495B3C17-0AD3-42AD-A8C3-4F46698A36FE}" destId="{3AF6D985-8BD2-45DA-A7A1-0C81D646F9B7}" srcOrd="0" destOrd="0" presId="urn:microsoft.com/office/officeart/2005/8/layout/hierarchy3"/>
    <dgm:cxn modelId="{3736D5B7-34FE-4D64-A00F-CEE0E7606B77}" srcId="{D19D8BE9-99C3-4311-A89C-7C755AE8105C}" destId="{495B3C17-0AD3-42AD-A8C3-4F46698A36FE}" srcOrd="3" destOrd="0" parTransId="{EE524E77-6C6E-4A5A-923C-509E28733EAF}" sibTransId="{665E19A3-B0BF-4C03-8587-48337724B9C5}"/>
    <dgm:cxn modelId="{5B812DBB-552B-4DCB-BB5C-35ABB70D5229}" type="presOf" srcId="{BF83E28B-EA02-4C00-A633-4E99D23D598C}" destId="{960DFDBD-6026-4A74-B163-2BE7EAAE197D}" srcOrd="0" destOrd="0" presId="urn:microsoft.com/office/officeart/2005/8/layout/hierarchy3"/>
    <dgm:cxn modelId="{BF2EF6BF-9D9C-4FE4-8792-B68217ADBB12}" type="presOf" srcId="{5977860F-2DCF-4E2A-A21C-F8DAEE6EDFF4}" destId="{3C1CEADA-09E3-496A-85B5-39B4BA658A9E}" srcOrd="0" destOrd="0" presId="urn:microsoft.com/office/officeart/2005/8/layout/hierarchy3"/>
    <dgm:cxn modelId="{9835D2C0-C9A7-4CB6-B4BA-460CCEB8BBBB}" type="presOf" srcId="{539305CE-B391-4B2F-8E83-446449A6ACA4}" destId="{53E03FE5-F159-434B-AB61-27FD48D57F2B}" srcOrd="0" destOrd="0" presId="urn:microsoft.com/office/officeart/2005/8/layout/hierarchy3"/>
    <dgm:cxn modelId="{9C1C10C3-C9DD-4BC9-8EC4-E48207FD3784}" srcId="{D8A53030-5516-4CF6-8F9A-FD945FC42206}" destId="{7833D10C-74E1-4482-9A7E-3A0F7407773A}" srcOrd="4" destOrd="0" parTransId="{5E58A46F-C283-429C-9BB2-4DACC83EA96F}" sibTransId="{A34E0916-CC9E-4F48-AC9E-A2A2C4A2B3C1}"/>
    <dgm:cxn modelId="{1AFA84C5-1AB4-40B0-A39B-C8F8DD353390}" type="presOf" srcId="{9C451645-38F2-4F91-923C-3DF50B6AB6E8}" destId="{9F4C2F34-779E-43D0-83E1-6FC68819EE38}" srcOrd="0" destOrd="0" presId="urn:microsoft.com/office/officeart/2005/8/layout/hierarchy3"/>
    <dgm:cxn modelId="{B56CD5C7-EFD8-442E-9C15-DF772B980DA1}" type="presOf" srcId="{FF3C22A1-6B33-4EAD-8B24-D09F7973F8C3}" destId="{5BB39953-0708-4EAC-A9BD-0C0A6AF6DEE9}" srcOrd="0" destOrd="0" presId="urn:microsoft.com/office/officeart/2005/8/layout/hierarchy3"/>
    <dgm:cxn modelId="{80E753CC-A48B-4004-9B64-0E1A1ACC866B}" type="presOf" srcId="{057C7D7F-0084-45C8-B6CF-B9ADBA490620}" destId="{2FE9F7AF-7D81-4C15-8738-BB5E9EB3E5BD}" srcOrd="0" destOrd="0" presId="urn:microsoft.com/office/officeart/2005/8/layout/hierarchy3"/>
    <dgm:cxn modelId="{C059C8DB-A8D4-4E5A-8743-23C3637813B4}" type="presOf" srcId="{2AB40808-D598-443A-A006-F7C55E571CD7}" destId="{C6803184-1C08-4F4A-A0CB-186369039D0D}" srcOrd="0" destOrd="0" presId="urn:microsoft.com/office/officeart/2005/8/layout/hierarchy3"/>
    <dgm:cxn modelId="{AABE02E3-17A2-42F5-B414-F21CD726F7F9}" type="presOf" srcId="{84334F01-0A71-44E6-A7BF-FA8E38A73971}" destId="{37F0EB6F-0ED4-4952-A6CA-3C4DBA67A64B}" srcOrd="0" destOrd="0" presId="urn:microsoft.com/office/officeart/2005/8/layout/hierarchy3"/>
    <dgm:cxn modelId="{361210E3-DCAE-40E6-B7FA-D1D17FBBDB5E}" type="presOf" srcId="{2506FE10-BED7-4294-96D6-F11D9D96A1D6}" destId="{E3359AC2-93A6-4D99-B330-7B2BFA626522}" srcOrd="0" destOrd="0" presId="urn:microsoft.com/office/officeart/2005/8/layout/hierarchy3"/>
    <dgm:cxn modelId="{0BE1E4E7-7ADE-458C-B21F-7E8F10678E21}" srcId="{1C2EFB71-26C4-437F-8549-BBF28A3C99AC}" destId="{EE0FFBD1-A26D-4E2E-AAC0-60A1EE61D520}" srcOrd="3" destOrd="0" parTransId="{2E843386-A03C-41DF-8008-28ADD67E7511}" sibTransId="{E11C1559-C109-49F0-A043-A0E9D730F347}"/>
    <dgm:cxn modelId="{557756E8-C45B-4890-B73A-AF2F459A6C49}" type="presOf" srcId="{3BD2E7D9-298A-4E4E-B77A-B631361B0634}" destId="{A3BC5401-14AE-441A-88AA-8459D5DF2366}" srcOrd="0" destOrd="0" presId="urn:microsoft.com/office/officeart/2005/8/layout/hierarchy3"/>
    <dgm:cxn modelId="{FA37E2F0-9DBE-4096-B82F-2F50CC9AD27D}" type="presOf" srcId="{D24D66C3-AD5C-457C-ADB5-EDC9C6F48AE5}" destId="{6F2F662D-F1E3-4F01-8BD2-A7997AF0DC47}" srcOrd="0" destOrd="0" presId="urn:microsoft.com/office/officeart/2005/8/layout/hierarchy3"/>
    <dgm:cxn modelId="{CE7210F2-FBF8-46D8-BF02-E61E18B914E1}" type="presOf" srcId="{D8A53030-5516-4CF6-8F9A-FD945FC42206}" destId="{C06A8BDE-2678-4575-855B-56D6451329EF}" srcOrd="1" destOrd="0" presId="urn:microsoft.com/office/officeart/2005/8/layout/hierarchy3"/>
    <dgm:cxn modelId="{4A6497F5-0068-464F-A5B8-0925A44C40EA}" srcId="{F0859F3F-F687-4323-8268-36FB9C48E500}" destId="{1C2EFB71-26C4-437F-8549-BBF28A3C99AC}" srcOrd="3" destOrd="0" parTransId="{9ECFBF89-B3F5-4B91-8FAB-9D020C154353}" sibTransId="{901CBFFB-9362-40CA-BD1E-6627E64B7F7A}"/>
    <dgm:cxn modelId="{E37FD8F8-96AF-4385-A7E5-FFD6B16E1A2E}" type="presOf" srcId="{1C2EFB71-26C4-437F-8549-BBF28A3C99AC}" destId="{6BDFB7B3-99C9-479A-92F0-51D5285F467C}" srcOrd="0" destOrd="0" presId="urn:microsoft.com/office/officeart/2005/8/layout/hierarchy3"/>
    <dgm:cxn modelId="{32C141FA-AE35-4091-80BC-268030008501}" srcId="{F0859F3F-F687-4323-8268-36FB9C48E500}" destId="{D8A53030-5516-4CF6-8F9A-FD945FC42206}" srcOrd="0" destOrd="0" parTransId="{F7B822B5-3069-44DA-ABAD-26EBC0A44AD5}" sibTransId="{AC8A5E13-A679-4FB9-A166-C7C11782A6D2}"/>
    <dgm:cxn modelId="{312059E6-82D6-4B98-ADAD-076B716D332E}" type="presParOf" srcId="{06D8522C-6AF3-4D8C-A36A-ABA31B65AFE6}" destId="{27BD62B6-73B3-4EB9-B2D8-417FB437953F}" srcOrd="0" destOrd="0" presId="urn:microsoft.com/office/officeart/2005/8/layout/hierarchy3"/>
    <dgm:cxn modelId="{976E0F7A-EB0C-451D-9DFE-1B7C2912A95E}" type="presParOf" srcId="{27BD62B6-73B3-4EB9-B2D8-417FB437953F}" destId="{19894C20-7A65-4FC6-8EB9-43DE4468350B}" srcOrd="0" destOrd="0" presId="urn:microsoft.com/office/officeart/2005/8/layout/hierarchy3"/>
    <dgm:cxn modelId="{79F5D435-C536-47B8-8222-1D396FD191C6}" type="presParOf" srcId="{19894C20-7A65-4FC6-8EB9-43DE4468350B}" destId="{DA115E86-F8D3-4CA9-AF77-42AB252E6F2C}" srcOrd="0" destOrd="0" presId="urn:microsoft.com/office/officeart/2005/8/layout/hierarchy3"/>
    <dgm:cxn modelId="{A41919CB-7E4A-441A-B229-E9C63D8CC28E}" type="presParOf" srcId="{19894C20-7A65-4FC6-8EB9-43DE4468350B}" destId="{C06A8BDE-2678-4575-855B-56D6451329EF}" srcOrd="1" destOrd="0" presId="urn:microsoft.com/office/officeart/2005/8/layout/hierarchy3"/>
    <dgm:cxn modelId="{8365BF33-1A4D-4D28-B5FF-01368580DE0E}" type="presParOf" srcId="{27BD62B6-73B3-4EB9-B2D8-417FB437953F}" destId="{5256F1A7-11F2-498F-A9BA-EDBAF8C74FEC}" srcOrd="1" destOrd="0" presId="urn:microsoft.com/office/officeart/2005/8/layout/hierarchy3"/>
    <dgm:cxn modelId="{FB7AF768-EF52-4BA8-9FDC-F9B7E41CDEA3}" type="presParOf" srcId="{5256F1A7-11F2-498F-A9BA-EDBAF8C74FEC}" destId="{960DFDBD-6026-4A74-B163-2BE7EAAE197D}" srcOrd="0" destOrd="0" presId="urn:microsoft.com/office/officeart/2005/8/layout/hierarchy3"/>
    <dgm:cxn modelId="{EE47C967-7BD8-42DD-80A6-C2935464DA2A}" type="presParOf" srcId="{5256F1A7-11F2-498F-A9BA-EDBAF8C74FEC}" destId="{AE0A4DB0-97AF-47AE-B6C6-0C7B97C7BF91}" srcOrd="1" destOrd="0" presId="urn:microsoft.com/office/officeart/2005/8/layout/hierarchy3"/>
    <dgm:cxn modelId="{377D7DC8-9CA6-4312-A24E-44AF5069B0B1}" type="presParOf" srcId="{5256F1A7-11F2-498F-A9BA-EDBAF8C74FEC}" destId="{47EF15B6-83BE-4429-B988-2FC587DB1722}" srcOrd="2" destOrd="0" presId="urn:microsoft.com/office/officeart/2005/8/layout/hierarchy3"/>
    <dgm:cxn modelId="{13254B68-B488-4244-AB22-C0E60A37E389}" type="presParOf" srcId="{5256F1A7-11F2-498F-A9BA-EDBAF8C74FEC}" destId="{A3BC5401-14AE-441A-88AA-8459D5DF2366}" srcOrd="3" destOrd="0" presId="urn:microsoft.com/office/officeart/2005/8/layout/hierarchy3"/>
    <dgm:cxn modelId="{A5E4C594-2C4B-453D-8892-AD92F973D392}" type="presParOf" srcId="{5256F1A7-11F2-498F-A9BA-EDBAF8C74FEC}" destId="{5BB39953-0708-4EAC-A9BD-0C0A6AF6DEE9}" srcOrd="4" destOrd="0" presId="urn:microsoft.com/office/officeart/2005/8/layout/hierarchy3"/>
    <dgm:cxn modelId="{0F8ECF94-7E63-4215-B69A-A949F946826F}" type="presParOf" srcId="{5256F1A7-11F2-498F-A9BA-EDBAF8C74FEC}" destId="{01A97A76-9B77-4162-8D96-E037A6CDDD6D}" srcOrd="5" destOrd="0" presId="urn:microsoft.com/office/officeart/2005/8/layout/hierarchy3"/>
    <dgm:cxn modelId="{F3344BA3-9228-4888-8D03-91E8D86A5D87}" type="presParOf" srcId="{5256F1A7-11F2-498F-A9BA-EDBAF8C74FEC}" destId="{715FF2E4-8D86-4232-B9E6-C46115971AE6}" srcOrd="6" destOrd="0" presId="urn:microsoft.com/office/officeart/2005/8/layout/hierarchy3"/>
    <dgm:cxn modelId="{7E1D27FA-1A79-4B45-8D87-78E109F35145}" type="presParOf" srcId="{5256F1A7-11F2-498F-A9BA-EDBAF8C74FEC}" destId="{691192EE-27AE-4D42-8D82-9B025D2B591D}" srcOrd="7" destOrd="0" presId="urn:microsoft.com/office/officeart/2005/8/layout/hierarchy3"/>
    <dgm:cxn modelId="{FA95CAEB-5F46-47D2-AB1E-A265E01B9797}" type="presParOf" srcId="{5256F1A7-11F2-498F-A9BA-EDBAF8C74FEC}" destId="{8E90063A-D846-4281-9EDC-DCAB1A4B8C5E}" srcOrd="8" destOrd="0" presId="urn:microsoft.com/office/officeart/2005/8/layout/hierarchy3"/>
    <dgm:cxn modelId="{096B81F6-373E-40D4-8724-EBA3C6E07EE9}" type="presParOf" srcId="{5256F1A7-11F2-498F-A9BA-EDBAF8C74FEC}" destId="{B729B8D4-216D-474B-92D7-3D5837373251}" srcOrd="9" destOrd="0" presId="urn:microsoft.com/office/officeart/2005/8/layout/hierarchy3"/>
    <dgm:cxn modelId="{C47B90ED-5EA4-4D6E-BFC6-B423978E1664}" type="presParOf" srcId="{06D8522C-6AF3-4D8C-A36A-ABA31B65AFE6}" destId="{06CA4AF6-6306-40BB-91D9-DE4DEAB35289}" srcOrd="1" destOrd="0" presId="urn:microsoft.com/office/officeart/2005/8/layout/hierarchy3"/>
    <dgm:cxn modelId="{1B579C68-55D5-45CD-B955-949F57D23DF8}" type="presParOf" srcId="{06CA4AF6-6306-40BB-91D9-DE4DEAB35289}" destId="{E24BDA69-8806-46DD-B070-240B5080BCF3}" srcOrd="0" destOrd="0" presId="urn:microsoft.com/office/officeart/2005/8/layout/hierarchy3"/>
    <dgm:cxn modelId="{96B54B77-C317-4DE0-BF56-3DF579BCBB07}" type="presParOf" srcId="{E24BDA69-8806-46DD-B070-240B5080BCF3}" destId="{43C8664C-C6B8-480B-9DFB-0CED2ABE5F82}" srcOrd="0" destOrd="0" presId="urn:microsoft.com/office/officeart/2005/8/layout/hierarchy3"/>
    <dgm:cxn modelId="{B545E866-8708-4826-8D88-96121E06CD36}" type="presParOf" srcId="{E24BDA69-8806-46DD-B070-240B5080BCF3}" destId="{7F4608C6-A151-4F57-8D43-3D8BCDBD2794}" srcOrd="1" destOrd="0" presId="urn:microsoft.com/office/officeart/2005/8/layout/hierarchy3"/>
    <dgm:cxn modelId="{B939C531-6B22-4690-B021-8F64AF7893F8}" type="presParOf" srcId="{06CA4AF6-6306-40BB-91D9-DE4DEAB35289}" destId="{EB09EC0A-68B8-4421-890F-A771EDDC76B5}" srcOrd="1" destOrd="0" presId="urn:microsoft.com/office/officeart/2005/8/layout/hierarchy3"/>
    <dgm:cxn modelId="{22B539AA-56D6-4A9D-8C86-EECCF72ADDE1}" type="presParOf" srcId="{EB09EC0A-68B8-4421-890F-A771EDDC76B5}" destId="{201E9742-AD22-484F-B700-2A6AF5838DF9}" srcOrd="0" destOrd="0" presId="urn:microsoft.com/office/officeart/2005/8/layout/hierarchy3"/>
    <dgm:cxn modelId="{F0399599-D0BD-4AB0-B056-F6C5EE25D2BD}" type="presParOf" srcId="{EB09EC0A-68B8-4421-890F-A771EDDC76B5}" destId="{C20383EC-4D69-4253-96A1-9FC74FF7234E}" srcOrd="1" destOrd="0" presId="urn:microsoft.com/office/officeart/2005/8/layout/hierarchy3"/>
    <dgm:cxn modelId="{829E34E7-C4F3-482C-9433-5A0D6171CF98}" type="presParOf" srcId="{EB09EC0A-68B8-4421-890F-A771EDDC76B5}" destId="{5DADFD23-8132-4122-848B-3A54DFE5E3D7}" srcOrd="2" destOrd="0" presId="urn:microsoft.com/office/officeart/2005/8/layout/hierarchy3"/>
    <dgm:cxn modelId="{42AE6BC1-85FD-4CC6-A418-F231B581F38C}" type="presParOf" srcId="{EB09EC0A-68B8-4421-890F-A771EDDC76B5}" destId="{C96BD94A-8AE3-47BB-9D6A-3B906C6D7785}" srcOrd="3" destOrd="0" presId="urn:microsoft.com/office/officeart/2005/8/layout/hierarchy3"/>
    <dgm:cxn modelId="{8FC5728A-C1D2-4AED-9040-E7F72EB200FE}" type="presParOf" srcId="{EB09EC0A-68B8-4421-890F-A771EDDC76B5}" destId="{1EAAD0B3-9124-4328-9050-C960A72082F1}" srcOrd="4" destOrd="0" presId="urn:microsoft.com/office/officeart/2005/8/layout/hierarchy3"/>
    <dgm:cxn modelId="{B32CD831-411B-4F8C-8FF1-03FB39F56A9D}" type="presParOf" srcId="{EB09EC0A-68B8-4421-890F-A771EDDC76B5}" destId="{67ED4EED-FC9C-4515-B950-ED082EF6E35A}" srcOrd="5" destOrd="0" presId="urn:microsoft.com/office/officeart/2005/8/layout/hierarchy3"/>
    <dgm:cxn modelId="{921ECCD2-978C-49FF-B72D-43B0594F1E66}" type="presParOf" srcId="{EB09EC0A-68B8-4421-890F-A771EDDC76B5}" destId="{E3359AC2-93A6-4D99-B330-7B2BFA626522}" srcOrd="6" destOrd="0" presId="urn:microsoft.com/office/officeart/2005/8/layout/hierarchy3"/>
    <dgm:cxn modelId="{C5EB116A-AE38-49CC-B27F-6A1ADC34A252}" type="presParOf" srcId="{EB09EC0A-68B8-4421-890F-A771EDDC76B5}" destId="{2FE9F7AF-7D81-4C15-8738-BB5E9EB3E5BD}" srcOrd="7" destOrd="0" presId="urn:microsoft.com/office/officeart/2005/8/layout/hierarchy3"/>
    <dgm:cxn modelId="{EA7D5391-21A8-4697-B8E8-A7961AB6EA70}" type="presParOf" srcId="{06D8522C-6AF3-4D8C-A36A-ABA31B65AFE6}" destId="{457D535F-0A90-41A6-AABE-1E4A67EAE491}" srcOrd="2" destOrd="0" presId="urn:microsoft.com/office/officeart/2005/8/layout/hierarchy3"/>
    <dgm:cxn modelId="{0E691A11-AC32-4E26-9AA3-596E11D17051}" type="presParOf" srcId="{457D535F-0A90-41A6-AABE-1E4A67EAE491}" destId="{421F5270-3662-4DDC-9A8C-FCCAA65915D2}" srcOrd="0" destOrd="0" presId="urn:microsoft.com/office/officeart/2005/8/layout/hierarchy3"/>
    <dgm:cxn modelId="{60790395-2428-489D-9B78-4FEF57DBB712}" type="presParOf" srcId="{421F5270-3662-4DDC-9A8C-FCCAA65915D2}" destId="{B8BF5A11-EE0D-4C6C-BB1F-8B56EAC72154}" srcOrd="0" destOrd="0" presId="urn:microsoft.com/office/officeart/2005/8/layout/hierarchy3"/>
    <dgm:cxn modelId="{8BBD9542-E89A-4E3E-8A26-EA4C2F1132BF}" type="presParOf" srcId="{421F5270-3662-4DDC-9A8C-FCCAA65915D2}" destId="{8526F9A6-983F-4ECD-8BFD-CF27052E0841}" srcOrd="1" destOrd="0" presId="urn:microsoft.com/office/officeart/2005/8/layout/hierarchy3"/>
    <dgm:cxn modelId="{FD0D1C14-BF5B-4E17-8CE1-E7F67B50106D}" type="presParOf" srcId="{457D535F-0A90-41A6-AABE-1E4A67EAE491}" destId="{DD56075D-587F-4C5D-8D15-93F0E22696EE}" srcOrd="1" destOrd="0" presId="urn:microsoft.com/office/officeart/2005/8/layout/hierarchy3"/>
    <dgm:cxn modelId="{39A549C1-2A9E-4C85-885E-5C2BA95DC015}" type="presParOf" srcId="{DD56075D-587F-4C5D-8D15-93F0E22696EE}" destId="{F062FCEC-C149-4D2D-83FF-6920F225930E}" srcOrd="0" destOrd="0" presId="urn:microsoft.com/office/officeart/2005/8/layout/hierarchy3"/>
    <dgm:cxn modelId="{A5D7236C-017E-419F-8171-328D075401CA}" type="presParOf" srcId="{DD56075D-587F-4C5D-8D15-93F0E22696EE}" destId="{D9122C9D-966C-4FDB-8E06-DCF167E385EE}" srcOrd="1" destOrd="0" presId="urn:microsoft.com/office/officeart/2005/8/layout/hierarchy3"/>
    <dgm:cxn modelId="{0B97271B-3775-4E5F-93B7-C19A4186699B}" type="presParOf" srcId="{DD56075D-587F-4C5D-8D15-93F0E22696EE}" destId="{3C1CEADA-09E3-496A-85B5-39B4BA658A9E}" srcOrd="2" destOrd="0" presId="urn:microsoft.com/office/officeart/2005/8/layout/hierarchy3"/>
    <dgm:cxn modelId="{6B8AF767-1238-4BAC-ADFD-C14FB38029DC}" type="presParOf" srcId="{DD56075D-587F-4C5D-8D15-93F0E22696EE}" destId="{2361673E-0C5B-406B-84D9-42D8C81ACC3E}" srcOrd="3" destOrd="0" presId="urn:microsoft.com/office/officeart/2005/8/layout/hierarchy3"/>
    <dgm:cxn modelId="{28AA4E28-412F-46DF-9BC3-CE4AF08D2472}" type="presParOf" srcId="{DD56075D-587F-4C5D-8D15-93F0E22696EE}" destId="{B2E353D0-8730-406B-8D5B-22256E770C85}" srcOrd="4" destOrd="0" presId="urn:microsoft.com/office/officeart/2005/8/layout/hierarchy3"/>
    <dgm:cxn modelId="{310DCDEB-E347-40C1-B4B9-F0162BA2B38F}" type="presParOf" srcId="{DD56075D-587F-4C5D-8D15-93F0E22696EE}" destId="{CB0C16B4-9450-45D7-A5DC-4365776A19A4}" srcOrd="5" destOrd="0" presId="urn:microsoft.com/office/officeart/2005/8/layout/hierarchy3"/>
    <dgm:cxn modelId="{C55DD7B0-B56D-4FEB-B274-A62314ADF0EE}" type="presParOf" srcId="{DD56075D-587F-4C5D-8D15-93F0E22696EE}" destId="{C903E432-A710-4463-A8E7-85C328CCFA5A}" srcOrd="6" destOrd="0" presId="urn:microsoft.com/office/officeart/2005/8/layout/hierarchy3"/>
    <dgm:cxn modelId="{D8CDD54E-05F6-4D69-9F88-86E35C1BF245}" type="presParOf" srcId="{DD56075D-587F-4C5D-8D15-93F0E22696EE}" destId="{3AF6D985-8BD2-45DA-A7A1-0C81D646F9B7}" srcOrd="7" destOrd="0" presId="urn:microsoft.com/office/officeart/2005/8/layout/hierarchy3"/>
    <dgm:cxn modelId="{BB4C5AC5-EDD7-4012-AE49-865414EFB8FC}" type="presParOf" srcId="{DD56075D-587F-4C5D-8D15-93F0E22696EE}" destId="{56A60F11-1173-4771-9820-63BDD1A11313}" srcOrd="8" destOrd="0" presId="urn:microsoft.com/office/officeart/2005/8/layout/hierarchy3"/>
    <dgm:cxn modelId="{8EEF6D3C-26EF-4DB2-8AF7-B3FF7D59FC45}" type="presParOf" srcId="{DD56075D-587F-4C5D-8D15-93F0E22696EE}" destId="{F8F67994-91D9-4E25-82D8-F7D13E59C847}" srcOrd="9" destOrd="0" presId="urn:microsoft.com/office/officeart/2005/8/layout/hierarchy3"/>
    <dgm:cxn modelId="{29A1F5FD-FE73-4F3C-94FA-FB8BC2B443BC}" type="presParOf" srcId="{DD56075D-587F-4C5D-8D15-93F0E22696EE}" destId="{53E03FE5-F159-434B-AB61-27FD48D57F2B}" srcOrd="10" destOrd="0" presId="urn:microsoft.com/office/officeart/2005/8/layout/hierarchy3"/>
    <dgm:cxn modelId="{C5BE0C53-9F64-4241-99EB-ED7453AC8B2B}" type="presParOf" srcId="{DD56075D-587F-4C5D-8D15-93F0E22696EE}" destId="{1A2EF475-18D7-46C9-A150-7A335EB18AEF}" srcOrd="11" destOrd="0" presId="urn:microsoft.com/office/officeart/2005/8/layout/hierarchy3"/>
    <dgm:cxn modelId="{2E40F372-0DF0-44FE-B939-634D2EBC4C4E}" type="presParOf" srcId="{DD56075D-587F-4C5D-8D15-93F0E22696EE}" destId="{7262CACD-8E7C-4AC3-ACCF-3CE590260786}" srcOrd="12" destOrd="0" presId="urn:microsoft.com/office/officeart/2005/8/layout/hierarchy3"/>
    <dgm:cxn modelId="{8DD05247-96D5-4631-9D59-BC6499726FF7}" type="presParOf" srcId="{DD56075D-587F-4C5D-8D15-93F0E22696EE}" destId="{AE52483E-ECEC-451E-B8D7-81035EDFD2CF}" srcOrd="13" destOrd="0" presId="urn:microsoft.com/office/officeart/2005/8/layout/hierarchy3"/>
    <dgm:cxn modelId="{EEE5AE9F-C50B-4E42-A82F-37F346AE411B}" type="presParOf" srcId="{06D8522C-6AF3-4D8C-A36A-ABA31B65AFE6}" destId="{834971B2-62FF-41AE-9050-02D84B123ED4}" srcOrd="3" destOrd="0" presId="urn:microsoft.com/office/officeart/2005/8/layout/hierarchy3"/>
    <dgm:cxn modelId="{70B05BC6-95EA-4BB7-8019-50412AC3448C}" type="presParOf" srcId="{834971B2-62FF-41AE-9050-02D84B123ED4}" destId="{346DFBD6-A8C3-4C4F-9739-BE9422936FBB}" srcOrd="0" destOrd="0" presId="urn:microsoft.com/office/officeart/2005/8/layout/hierarchy3"/>
    <dgm:cxn modelId="{73B5C038-1C05-42C5-AA24-877BC857CB1A}" type="presParOf" srcId="{346DFBD6-A8C3-4C4F-9739-BE9422936FBB}" destId="{6BDFB7B3-99C9-479A-92F0-51D5285F467C}" srcOrd="0" destOrd="0" presId="urn:microsoft.com/office/officeart/2005/8/layout/hierarchy3"/>
    <dgm:cxn modelId="{0DD98E61-E3BD-4B98-A05F-191DAA457226}" type="presParOf" srcId="{346DFBD6-A8C3-4C4F-9739-BE9422936FBB}" destId="{623AE482-81B7-4C82-BED7-650EC675ED54}" srcOrd="1" destOrd="0" presId="urn:microsoft.com/office/officeart/2005/8/layout/hierarchy3"/>
    <dgm:cxn modelId="{47DD9FB6-4C9C-4EA9-9B7E-F3C16529003B}" type="presParOf" srcId="{834971B2-62FF-41AE-9050-02D84B123ED4}" destId="{B5A88AC3-8B2B-4314-B608-911B222027E6}" srcOrd="1" destOrd="0" presId="urn:microsoft.com/office/officeart/2005/8/layout/hierarchy3"/>
    <dgm:cxn modelId="{EE66CEF9-6475-47FF-834E-44F507459E46}" type="presParOf" srcId="{B5A88AC3-8B2B-4314-B608-911B222027E6}" destId="{9F4C2F34-779E-43D0-83E1-6FC68819EE38}" srcOrd="0" destOrd="0" presId="urn:microsoft.com/office/officeart/2005/8/layout/hierarchy3"/>
    <dgm:cxn modelId="{BDCC8FA4-77E0-4BDC-A97E-FFE49BCAFB37}" type="presParOf" srcId="{B5A88AC3-8B2B-4314-B608-911B222027E6}" destId="{6F2F662D-F1E3-4F01-8BD2-A7997AF0DC47}" srcOrd="1" destOrd="0" presId="urn:microsoft.com/office/officeart/2005/8/layout/hierarchy3"/>
    <dgm:cxn modelId="{C209746A-B8DB-4F4F-BF5F-FF10AEF27444}" type="presParOf" srcId="{B5A88AC3-8B2B-4314-B608-911B222027E6}" destId="{37F0EB6F-0ED4-4952-A6CA-3C4DBA67A64B}" srcOrd="2" destOrd="0" presId="urn:microsoft.com/office/officeart/2005/8/layout/hierarchy3"/>
    <dgm:cxn modelId="{9B9B768E-5F7A-46E9-B423-D0AA68FE2F20}" type="presParOf" srcId="{B5A88AC3-8B2B-4314-B608-911B222027E6}" destId="{C6803184-1C08-4F4A-A0CB-186369039D0D}" srcOrd="3" destOrd="0" presId="urn:microsoft.com/office/officeart/2005/8/layout/hierarchy3"/>
    <dgm:cxn modelId="{80CAC3D1-B889-4A95-AB9D-C677E105A314}" type="presParOf" srcId="{B5A88AC3-8B2B-4314-B608-911B222027E6}" destId="{0F77C5F8-E603-4F98-BE89-9D93A7168501}" srcOrd="4" destOrd="0" presId="urn:microsoft.com/office/officeart/2005/8/layout/hierarchy3"/>
    <dgm:cxn modelId="{4FCC8019-F5D7-4142-83F6-7C181D22DDDF}" type="presParOf" srcId="{B5A88AC3-8B2B-4314-B608-911B222027E6}" destId="{E6A16B9D-4518-4C45-AC5B-B68387933E72}" srcOrd="5" destOrd="0" presId="urn:microsoft.com/office/officeart/2005/8/layout/hierarchy3"/>
    <dgm:cxn modelId="{64E0F95E-522A-464E-9FC8-2986F1AB88DB}" type="presParOf" srcId="{B5A88AC3-8B2B-4314-B608-911B222027E6}" destId="{7B103E31-F669-429B-88C7-53C871A4AA85}" srcOrd="6" destOrd="0" presId="urn:microsoft.com/office/officeart/2005/8/layout/hierarchy3"/>
    <dgm:cxn modelId="{99C63840-1AA5-4B67-A85A-874C92986A7B}" type="presParOf" srcId="{B5A88AC3-8B2B-4314-B608-911B222027E6}" destId="{3873B696-A5F4-4D6D-AC1D-AE71E4FA9859}"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DBE2C1-7CD4-4C6B-8F88-66930E9AF7A8}" type="doc">
      <dgm:prSet loTypeId="urn:microsoft.com/office/officeart/2005/8/layout/hList1" loCatId="list" qsTypeId="urn:microsoft.com/office/officeart/2005/8/quickstyle/3d3" qsCatId="3D" csTypeId="urn:microsoft.com/office/officeart/2005/8/colors/accent6_1" csCatId="accent6" phldr="1"/>
      <dgm:spPr/>
      <dgm:t>
        <a:bodyPr/>
        <a:lstStyle/>
        <a:p>
          <a:endParaRPr lang="en-US"/>
        </a:p>
      </dgm:t>
    </dgm:pt>
    <dgm:pt modelId="{F0CAF1CD-E9D0-40BD-9523-7E8909CAE14C}">
      <dgm:prSet phldrT="[Text]" custT="1"/>
      <dgm:spPr>
        <a:solidFill>
          <a:schemeClr val="bg1">
            <a:lumMod val="50000"/>
          </a:schemeClr>
        </a:solidFill>
      </dgm:spPr>
      <dgm:t>
        <a:bodyPr/>
        <a:lstStyle/>
        <a:p>
          <a:r>
            <a:rPr lang="en-US" sz="1600" b="1" dirty="0">
              <a:solidFill>
                <a:schemeClr val="bg1"/>
              </a:solidFill>
            </a:rPr>
            <a:t>Monthly</a:t>
          </a:r>
        </a:p>
      </dgm:t>
    </dgm:pt>
    <dgm:pt modelId="{4EC196AA-3ED6-4A7F-9816-6BF2B5B2A4C2}" type="parTrans" cxnId="{DBBB383F-1AD2-4C58-8AA1-E0880B286CC8}">
      <dgm:prSet/>
      <dgm:spPr/>
      <dgm:t>
        <a:bodyPr/>
        <a:lstStyle/>
        <a:p>
          <a:endParaRPr lang="en-US" sz="2000"/>
        </a:p>
      </dgm:t>
    </dgm:pt>
    <dgm:pt modelId="{C9427481-1782-47A4-8630-4BEDDC7364B2}" type="sibTrans" cxnId="{DBBB383F-1AD2-4C58-8AA1-E0880B286CC8}">
      <dgm:prSet/>
      <dgm:spPr/>
      <dgm:t>
        <a:bodyPr/>
        <a:lstStyle/>
        <a:p>
          <a:endParaRPr lang="en-US" sz="2000"/>
        </a:p>
      </dgm:t>
    </dgm:pt>
    <dgm:pt modelId="{A3AB71AC-5A59-4081-B437-E2A89CF9F711}">
      <dgm:prSet phldrT="[Text]" custT="1"/>
      <dgm:spPr/>
      <dgm:t>
        <a:bodyPr/>
        <a:lstStyle/>
        <a:p>
          <a:r>
            <a:rPr lang="en-US" sz="1400" dirty="0"/>
            <a:t>Internal audits by POCT site personnel</a:t>
          </a:r>
        </a:p>
      </dgm:t>
    </dgm:pt>
    <dgm:pt modelId="{E55A3AFE-900C-49D3-B489-BB4293B5A2E9}" type="parTrans" cxnId="{863DD1C7-BE38-4CD9-AAC7-C88108325578}">
      <dgm:prSet/>
      <dgm:spPr/>
      <dgm:t>
        <a:bodyPr/>
        <a:lstStyle/>
        <a:p>
          <a:endParaRPr lang="en-US" sz="2000"/>
        </a:p>
      </dgm:t>
    </dgm:pt>
    <dgm:pt modelId="{E377D978-6C60-4846-B95D-40D10C6E2149}" type="sibTrans" cxnId="{863DD1C7-BE38-4CD9-AAC7-C88108325578}">
      <dgm:prSet/>
      <dgm:spPr/>
      <dgm:t>
        <a:bodyPr/>
        <a:lstStyle/>
        <a:p>
          <a:endParaRPr lang="en-US" sz="2000"/>
        </a:p>
      </dgm:t>
    </dgm:pt>
    <dgm:pt modelId="{FC8F3953-AA52-4977-93DA-2B92FC7961FD}">
      <dgm:prSet phldrT="[Text]" custT="1"/>
      <dgm:spPr>
        <a:solidFill>
          <a:prstClr val="white">
            <a:lumMod val="50000"/>
          </a:prst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13792" tIns="65024" rIns="113792" bIns="65024" numCol="1" spcCol="1270" anchor="ctr" anchorCtr="0"/>
        <a:lstStyle/>
        <a:p>
          <a:pPr marL="0" lvl="0" indent="0" algn="ctr" defTabSz="711200">
            <a:lnSpc>
              <a:spcPct val="90000"/>
            </a:lnSpc>
            <a:spcBef>
              <a:spcPct val="0"/>
            </a:spcBef>
            <a:spcAft>
              <a:spcPct val="35000"/>
            </a:spcAft>
            <a:buNone/>
          </a:pPr>
          <a:r>
            <a:rPr lang="en-US" sz="1600" b="1" kern="1200" dirty="0">
              <a:solidFill>
                <a:prstClr val="white"/>
              </a:solidFill>
              <a:latin typeface="Calibri" panose="020F0502020204030204"/>
              <a:ea typeface="+mn-ea"/>
              <a:cs typeface="+mn-cs"/>
            </a:rPr>
            <a:t>Quarterly</a:t>
          </a:r>
        </a:p>
      </dgm:t>
    </dgm:pt>
    <dgm:pt modelId="{6E2100DA-E710-4C07-B754-AA73B49F9612}" type="parTrans" cxnId="{F4ACEDCA-216E-46DA-B08D-018A4D951049}">
      <dgm:prSet/>
      <dgm:spPr/>
      <dgm:t>
        <a:bodyPr/>
        <a:lstStyle/>
        <a:p>
          <a:endParaRPr lang="en-US" sz="2000"/>
        </a:p>
      </dgm:t>
    </dgm:pt>
    <dgm:pt modelId="{F697CF26-9B16-4337-AAA2-889204F82991}" type="sibTrans" cxnId="{F4ACEDCA-216E-46DA-B08D-018A4D951049}">
      <dgm:prSet/>
      <dgm:spPr/>
      <dgm:t>
        <a:bodyPr/>
        <a:lstStyle/>
        <a:p>
          <a:endParaRPr lang="en-US" sz="2000"/>
        </a:p>
      </dgm:t>
    </dgm:pt>
    <dgm:pt modelId="{F9E89D01-C4AF-4E73-A520-5DFCA720E499}">
      <dgm:prSet phldrT="[Text]" custT="1"/>
      <dgm:spPr/>
      <dgm:t>
        <a:bodyPr/>
        <a:lstStyle/>
        <a:p>
          <a:r>
            <a:rPr lang="en-US" sz="1400" dirty="0"/>
            <a:t>Mentoring by sub-national team including Q-corps</a:t>
          </a:r>
        </a:p>
      </dgm:t>
    </dgm:pt>
    <dgm:pt modelId="{9400EAE5-134E-4ACE-9C80-090AFD0FCE45}" type="parTrans" cxnId="{62B1B9D9-07E9-4A9A-A6C4-5020C260FBC5}">
      <dgm:prSet/>
      <dgm:spPr/>
      <dgm:t>
        <a:bodyPr/>
        <a:lstStyle/>
        <a:p>
          <a:endParaRPr lang="en-US" sz="2000"/>
        </a:p>
      </dgm:t>
    </dgm:pt>
    <dgm:pt modelId="{433478B3-A21A-4105-93E3-343BD17F692D}" type="sibTrans" cxnId="{62B1B9D9-07E9-4A9A-A6C4-5020C260FBC5}">
      <dgm:prSet/>
      <dgm:spPr/>
      <dgm:t>
        <a:bodyPr/>
        <a:lstStyle/>
        <a:p>
          <a:endParaRPr lang="en-US" sz="2000"/>
        </a:p>
      </dgm:t>
    </dgm:pt>
    <dgm:pt modelId="{49197118-C79F-472C-A913-40B00F090766}">
      <dgm:prSet phldrT="[Text]" custT="1"/>
      <dgm:spPr>
        <a:solidFill>
          <a:prstClr val="white">
            <a:lumMod val="50000"/>
          </a:prst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13792" tIns="65024" rIns="113792" bIns="65024" numCol="1" spcCol="1270" anchor="ctr" anchorCtr="0"/>
        <a:lstStyle/>
        <a:p>
          <a:pPr marL="0" lvl="0" indent="0" algn="ctr" defTabSz="711200">
            <a:lnSpc>
              <a:spcPct val="90000"/>
            </a:lnSpc>
            <a:spcBef>
              <a:spcPct val="0"/>
            </a:spcBef>
            <a:spcAft>
              <a:spcPct val="35000"/>
            </a:spcAft>
            <a:buNone/>
          </a:pPr>
          <a:r>
            <a:rPr lang="en-US" sz="1600" b="1" kern="1200" dirty="0">
              <a:solidFill>
                <a:prstClr val="white"/>
              </a:solidFill>
              <a:latin typeface="Calibri" panose="020F0502020204030204"/>
              <a:ea typeface="+mn-ea"/>
              <a:cs typeface="+mn-cs"/>
            </a:rPr>
            <a:t>Semi-Annual</a:t>
          </a:r>
        </a:p>
      </dgm:t>
    </dgm:pt>
    <dgm:pt modelId="{089D80E9-A1E4-4922-8BAE-8A8DAB18136A}" type="parTrans" cxnId="{F4CCDC68-E2DB-44E0-9D96-4ED4EC40E501}">
      <dgm:prSet/>
      <dgm:spPr/>
      <dgm:t>
        <a:bodyPr/>
        <a:lstStyle/>
        <a:p>
          <a:endParaRPr lang="en-US" sz="2000"/>
        </a:p>
      </dgm:t>
    </dgm:pt>
    <dgm:pt modelId="{154F1192-EBD7-44AB-8CB9-4D2FDADB03BF}" type="sibTrans" cxnId="{F4CCDC68-E2DB-44E0-9D96-4ED4EC40E501}">
      <dgm:prSet/>
      <dgm:spPr/>
      <dgm:t>
        <a:bodyPr/>
        <a:lstStyle/>
        <a:p>
          <a:endParaRPr lang="en-US" sz="2000"/>
        </a:p>
      </dgm:t>
    </dgm:pt>
    <dgm:pt modelId="{7CF3ABCD-FB97-44E9-942A-91D2B4766314}">
      <dgm:prSet phldrT="[Text]" custT="1"/>
      <dgm:spPr/>
      <dgm:t>
        <a:bodyPr/>
        <a:lstStyle/>
        <a:p>
          <a:r>
            <a:rPr lang="en-US" sz="1400" b="1" dirty="0"/>
            <a:t>SPI-RRT Level 3</a:t>
          </a:r>
        </a:p>
      </dgm:t>
    </dgm:pt>
    <dgm:pt modelId="{4F242E07-A675-41C0-A637-A802C23AF0CE}" type="parTrans" cxnId="{89C3176B-E932-46CF-959C-F27DD584E2DA}">
      <dgm:prSet/>
      <dgm:spPr/>
      <dgm:t>
        <a:bodyPr/>
        <a:lstStyle/>
        <a:p>
          <a:endParaRPr lang="en-US" sz="2000"/>
        </a:p>
      </dgm:t>
    </dgm:pt>
    <dgm:pt modelId="{15E7FBE4-41C0-46C7-B5BE-E4AA49F1174E}" type="sibTrans" cxnId="{89C3176B-E932-46CF-959C-F27DD584E2DA}">
      <dgm:prSet/>
      <dgm:spPr/>
      <dgm:t>
        <a:bodyPr/>
        <a:lstStyle/>
        <a:p>
          <a:endParaRPr lang="en-US" sz="2000"/>
        </a:p>
      </dgm:t>
    </dgm:pt>
    <dgm:pt modelId="{2B00A812-4294-4D4F-9913-B8C115E9EACC}">
      <dgm:prSet phldrT="[Text]" custT="1"/>
      <dgm:spPr/>
      <dgm:t>
        <a:bodyPr/>
        <a:lstStyle/>
        <a:p>
          <a:r>
            <a:rPr lang="en-US" sz="1400" dirty="0"/>
            <a:t>Audits by subnational team (regional or district) </a:t>
          </a:r>
        </a:p>
      </dgm:t>
    </dgm:pt>
    <dgm:pt modelId="{277E7625-0B22-4A51-9050-BAE9BE8C20C2}" type="parTrans" cxnId="{A1F0BD75-21A2-4DB4-A6EC-E5C78735C91D}">
      <dgm:prSet/>
      <dgm:spPr/>
      <dgm:t>
        <a:bodyPr/>
        <a:lstStyle/>
        <a:p>
          <a:endParaRPr lang="en-US"/>
        </a:p>
      </dgm:t>
    </dgm:pt>
    <dgm:pt modelId="{28292BE1-8101-4461-9C06-8F0FD993DA53}" type="sibTrans" cxnId="{A1F0BD75-21A2-4DB4-A6EC-E5C78735C91D}">
      <dgm:prSet/>
      <dgm:spPr/>
      <dgm:t>
        <a:bodyPr/>
        <a:lstStyle/>
        <a:p>
          <a:endParaRPr lang="en-US"/>
        </a:p>
      </dgm:t>
    </dgm:pt>
    <dgm:pt modelId="{40F93D8A-FEF8-4C34-9212-9F6451AD4C6F}">
      <dgm:prSet phldrT="[Text]" custT="1"/>
      <dgm:spPr/>
      <dgm:t>
        <a:bodyPr/>
        <a:lstStyle/>
        <a:p>
          <a:r>
            <a:rPr lang="en-US" sz="1400" dirty="0"/>
            <a:t>Audits by sub-national team (regional or district level)</a:t>
          </a:r>
        </a:p>
      </dgm:t>
    </dgm:pt>
    <dgm:pt modelId="{0AF18D27-9D00-4B88-A97E-2AA74D619E9D}" type="parTrans" cxnId="{0ECEE50E-1583-448F-A42A-FAAE72FDF46F}">
      <dgm:prSet/>
      <dgm:spPr/>
      <dgm:t>
        <a:bodyPr/>
        <a:lstStyle/>
        <a:p>
          <a:endParaRPr lang="en-US"/>
        </a:p>
      </dgm:t>
    </dgm:pt>
    <dgm:pt modelId="{294B25B1-CCAD-4BF7-B59A-AC48ADC369FF}" type="sibTrans" cxnId="{0ECEE50E-1583-448F-A42A-FAAE72FDF46F}">
      <dgm:prSet/>
      <dgm:spPr/>
      <dgm:t>
        <a:bodyPr/>
        <a:lstStyle/>
        <a:p>
          <a:endParaRPr lang="en-US"/>
        </a:p>
      </dgm:t>
    </dgm:pt>
    <dgm:pt modelId="{32CDF82C-E12E-49A2-851F-80B28C3FA4F0}">
      <dgm:prSet phldrT="[Text]" custT="1"/>
      <dgm:spPr>
        <a:solidFill>
          <a:prstClr val="white">
            <a:lumMod val="50000"/>
          </a:prst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13792" tIns="65024" rIns="113792" bIns="65024" numCol="1" spcCol="1270" anchor="ctr" anchorCtr="0"/>
        <a:lstStyle/>
        <a:p>
          <a:pPr marL="0" lvl="0" indent="0" algn="ctr" defTabSz="711200">
            <a:lnSpc>
              <a:spcPct val="90000"/>
            </a:lnSpc>
            <a:spcBef>
              <a:spcPct val="0"/>
            </a:spcBef>
            <a:spcAft>
              <a:spcPct val="35000"/>
            </a:spcAft>
            <a:buNone/>
          </a:pPr>
          <a:r>
            <a:rPr lang="en-US" sz="1600" b="1" kern="1200" dirty="0">
              <a:solidFill>
                <a:prstClr val="white"/>
              </a:solidFill>
              <a:latin typeface="Calibri" panose="020F0502020204030204"/>
              <a:ea typeface="+mn-ea"/>
              <a:cs typeface="+mn-cs"/>
            </a:rPr>
            <a:t>Annually</a:t>
          </a:r>
        </a:p>
      </dgm:t>
    </dgm:pt>
    <dgm:pt modelId="{FED06CDD-B372-46D0-ACBC-EE34FB3C3F01}" type="parTrans" cxnId="{54F6DE79-3A94-4571-AD31-F132F7F84641}">
      <dgm:prSet/>
      <dgm:spPr/>
      <dgm:t>
        <a:bodyPr/>
        <a:lstStyle/>
        <a:p>
          <a:endParaRPr lang="en-US"/>
        </a:p>
      </dgm:t>
    </dgm:pt>
    <dgm:pt modelId="{54D24003-5075-45ED-A54D-5943ECEE7660}" type="sibTrans" cxnId="{54F6DE79-3A94-4571-AD31-F132F7F84641}">
      <dgm:prSet/>
      <dgm:spPr/>
      <dgm:t>
        <a:bodyPr/>
        <a:lstStyle/>
        <a:p>
          <a:endParaRPr lang="en-US"/>
        </a:p>
      </dgm:t>
    </dgm:pt>
    <dgm:pt modelId="{4FFC1781-0855-4892-AD1A-93A6373C8F3A}">
      <dgm:prSet phldrT="[Text]" custT="1"/>
      <dgm:spPr/>
      <dgm:t>
        <a:bodyPr/>
        <a:lstStyle/>
        <a:p>
          <a:r>
            <a:rPr lang="en-US" sz="1400" dirty="0"/>
            <a:t>Mentoring by facility lab staff, IPs, QA officers or quality mentors</a:t>
          </a:r>
        </a:p>
      </dgm:t>
    </dgm:pt>
    <dgm:pt modelId="{D6390B8B-6F9E-4248-8A29-E3A5B1D2EFF3}" type="parTrans" cxnId="{9D36F847-B33F-480B-89B6-0A27AC42A4A3}">
      <dgm:prSet/>
      <dgm:spPr/>
      <dgm:t>
        <a:bodyPr/>
        <a:lstStyle/>
        <a:p>
          <a:endParaRPr lang="en-US"/>
        </a:p>
      </dgm:t>
    </dgm:pt>
    <dgm:pt modelId="{9615563F-F33C-4FE1-80EC-F73E649B1536}" type="sibTrans" cxnId="{9D36F847-B33F-480B-89B6-0A27AC42A4A3}">
      <dgm:prSet/>
      <dgm:spPr/>
      <dgm:t>
        <a:bodyPr/>
        <a:lstStyle/>
        <a:p>
          <a:endParaRPr lang="en-US"/>
        </a:p>
      </dgm:t>
    </dgm:pt>
    <dgm:pt modelId="{81CE279F-2D88-4CE9-9202-4CCE55A652FF}">
      <dgm:prSet phldrT="[Text]" custT="1"/>
      <dgm:spPr/>
      <dgm:t>
        <a:bodyPr/>
        <a:lstStyle/>
        <a:p>
          <a:endParaRPr lang="en-US" sz="1400" dirty="0"/>
        </a:p>
      </dgm:t>
    </dgm:pt>
    <dgm:pt modelId="{165B9E58-8C77-4CE8-B7D9-670933F5546A}" type="parTrans" cxnId="{27C089BB-2169-42A5-99C5-18BD1C4039F1}">
      <dgm:prSet/>
      <dgm:spPr/>
      <dgm:t>
        <a:bodyPr/>
        <a:lstStyle/>
        <a:p>
          <a:endParaRPr lang="en-US"/>
        </a:p>
      </dgm:t>
    </dgm:pt>
    <dgm:pt modelId="{5CE6C9F6-B497-4170-BDF9-454D59F9B1EC}" type="sibTrans" cxnId="{27C089BB-2169-42A5-99C5-18BD1C4039F1}">
      <dgm:prSet/>
      <dgm:spPr/>
      <dgm:t>
        <a:bodyPr/>
        <a:lstStyle/>
        <a:p>
          <a:endParaRPr lang="en-US"/>
        </a:p>
      </dgm:t>
    </dgm:pt>
    <dgm:pt modelId="{8C29296A-3123-4F35-83A8-A090816F5A8D}">
      <dgm:prSet phldrT="[Text]" custT="1"/>
      <dgm:spPr/>
      <dgm:t>
        <a:bodyPr/>
        <a:lstStyle/>
        <a:p>
          <a:endParaRPr lang="en-US" sz="1400" dirty="0"/>
        </a:p>
      </dgm:t>
    </dgm:pt>
    <dgm:pt modelId="{377115F1-F7C9-4280-86B2-9E44898D62E3}" type="parTrans" cxnId="{DB0B6E6F-9D2F-4116-A052-1EF17FB2556F}">
      <dgm:prSet/>
      <dgm:spPr/>
      <dgm:t>
        <a:bodyPr/>
        <a:lstStyle/>
        <a:p>
          <a:endParaRPr lang="en-US"/>
        </a:p>
      </dgm:t>
    </dgm:pt>
    <dgm:pt modelId="{F337D97C-1BD6-4201-9FC7-D30231EDB08E}" type="sibTrans" cxnId="{DB0B6E6F-9D2F-4116-A052-1EF17FB2556F}">
      <dgm:prSet/>
      <dgm:spPr/>
      <dgm:t>
        <a:bodyPr/>
        <a:lstStyle/>
        <a:p>
          <a:endParaRPr lang="en-US"/>
        </a:p>
      </dgm:t>
    </dgm:pt>
    <dgm:pt modelId="{F6C8414E-9DED-434C-866E-F51199D45027}">
      <dgm:prSet phldrT="[Text]" custT="1"/>
      <dgm:spPr/>
      <dgm:t>
        <a:bodyPr/>
        <a:lstStyle/>
        <a:p>
          <a:r>
            <a:rPr lang="en-US" sz="1400" b="1" dirty="0"/>
            <a:t>SPI-RRT Levels 0 and 1</a:t>
          </a:r>
        </a:p>
      </dgm:t>
    </dgm:pt>
    <dgm:pt modelId="{BF044F68-9808-4D47-AB6C-C73934EFA617}" type="parTrans" cxnId="{3EDF828C-C071-4664-97C0-8022E09EB052}">
      <dgm:prSet/>
      <dgm:spPr/>
      <dgm:t>
        <a:bodyPr/>
        <a:lstStyle/>
        <a:p>
          <a:endParaRPr lang="en-US"/>
        </a:p>
      </dgm:t>
    </dgm:pt>
    <dgm:pt modelId="{E3E4454B-9FF4-4FBE-986F-32DC78FD0FD9}" type="sibTrans" cxnId="{3EDF828C-C071-4664-97C0-8022E09EB052}">
      <dgm:prSet/>
      <dgm:spPr/>
      <dgm:t>
        <a:bodyPr/>
        <a:lstStyle/>
        <a:p>
          <a:endParaRPr lang="en-US"/>
        </a:p>
      </dgm:t>
    </dgm:pt>
    <dgm:pt modelId="{93E42A7E-84FF-42F0-A40C-ED217395C6A0}">
      <dgm:prSet phldrT="[Text]" custT="1"/>
      <dgm:spPr/>
      <dgm:t>
        <a:bodyPr/>
        <a:lstStyle/>
        <a:p>
          <a:r>
            <a:rPr lang="en-US" sz="1400" b="1" dirty="0"/>
            <a:t>SPI-RRT Level 2</a:t>
          </a:r>
        </a:p>
      </dgm:t>
    </dgm:pt>
    <dgm:pt modelId="{D03F77CD-9C8F-41C0-A50A-E0890D6E6E7C}" type="parTrans" cxnId="{06D08BBC-82D8-4120-B9D7-C4DE744A9569}">
      <dgm:prSet/>
      <dgm:spPr/>
      <dgm:t>
        <a:bodyPr/>
        <a:lstStyle/>
        <a:p>
          <a:endParaRPr lang="en-US"/>
        </a:p>
      </dgm:t>
    </dgm:pt>
    <dgm:pt modelId="{80D749E6-89C1-46C2-BAE4-8B66FC5FD082}" type="sibTrans" cxnId="{06D08BBC-82D8-4120-B9D7-C4DE744A9569}">
      <dgm:prSet/>
      <dgm:spPr/>
      <dgm:t>
        <a:bodyPr/>
        <a:lstStyle/>
        <a:p>
          <a:endParaRPr lang="en-US"/>
        </a:p>
      </dgm:t>
    </dgm:pt>
    <dgm:pt modelId="{B2431299-8FB9-439C-90E4-9A9601901303}">
      <dgm:prSet phldrT="[Text]" custT="1"/>
      <dgm:spPr>
        <a:solidFill>
          <a:prstClr val="white">
            <a:lumMod val="50000"/>
          </a:prst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13792" tIns="65024" rIns="113792" bIns="65024" numCol="1" spcCol="1270" anchor="ctr" anchorCtr="0"/>
        <a:lstStyle/>
        <a:p>
          <a:pPr marL="0" lvl="0" indent="0" algn="ctr" defTabSz="711200">
            <a:lnSpc>
              <a:spcPct val="90000"/>
            </a:lnSpc>
            <a:spcBef>
              <a:spcPct val="0"/>
            </a:spcBef>
            <a:spcAft>
              <a:spcPct val="35000"/>
            </a:spcAft>
            <a:buNone/>
          </a:pPr>
          <a:r>
            <a:rPr lang="en-US" sz="1600" b="1" kern="1200" dirty="0">
              <a:solidFill>
                <a:prstClr val="white"/>
              </a:solidFill>
              <a:latin typeface="Calibri" panose="020F0502020204030204"/>
              <a:ea typeface="+mn-ea"/>
              <a:cs typeface="+mn-cs"/>
            </a:rPr>
            <a:t>Bi-Annually</a:t>
          </a:r>
        </a:p>
      </dgm:t>
    </dgm:pt>
    <dgm:pt modelId="{C6038A03-975D-4397-89F3-A8B5EE6D60AF}" type="parTrans" cxnId="{236164EB-D1AE-442B-BB6E-8B0112DD8D6F}">
      <dgm:prSet/>
      <dgm:spPr/>
      <dgm:t>
        <a:bodyPr/>
        <a:lstStyle/>
        <a:p>
          <a:endParaRPr lang="en-US"/>
        </a:p>
      </dgm:t>
    </dgm:pt>
    <dgm:pt modelId="{792F1FF4-7578-4FC0-A268-6EEB622BA0D3}" type="sibTrans" cxnId="{236164EB-D1AE-442B-BB6E-8B0112DD8D6F}">
      <dgm:prSet/>
      <dgm:spPr/>
      <dgm:t>
        <a:bodyPr/>
        <a:lstStyle/>
        <a:p>
          <a:endParaRPr lang="en-US"/>
        </a:p>
      </dgm:t>
    </dgm:pt>
    <dgm:pt modelId="{CAD58995-B860-4534-8617-5DB9BBC7FE14}">
      <dgm:prSet phldrT="[Text]" custT="1"/>
      <dgm:spPr/>
      <dgm:t>
        <a:bodyPr/>
        <a:lstStyle/>
        <a:p>
          <a:r>
            <a:rPr lang="en-US" sz="1400" b="1" dirty="0"/>
            <a:t>SPI-RRT Level 4</a:t>
          </a:r>
        </a:p>
      </dgm:t>
    </dgm:pt>
    <dgm:pt modelId="{982B2ABB-EEAF-43A8-955E-9FB2A90C8125}" type="parTrans" cxnId="{09EE6DEF-7F7E-40AF-9393-1DA6AABCD980}">
      <dgm:prSet/>
      <dgm:spPr/>
      <dgm:t>
        <a:bodyPr/>
        <a:lstStyle/>
        <a:p>
          <a:endParaRPr lang="en-US"/>
        </a:p>
      </dgm:t>
    </dgm:pt>
    <dgm:pt modelId="{6E9FF353-DCF3-418B-BD6C-F60DACDD9018}" type="sibTrans" cxnId="{09EE6DEF-7F7E-40AF-9393-1DA6AABCD980}">
      <dgm:prSet/>
      <dgm:spPr/>
      <dgm:t>
        <a:bodyPr/>
        <a:lstStyle/>
        <a:p>
          <a:endParaRPr lang="en-US"/>
        </a:p>
      </dgm:t>
    </dgm:pt>
    <dgm:pt modelId="{150CCED3-14B1-41F3-84B0-873FC4E4FC0B}">
      <dgm:prSet phldrT="[Text]" custT="1"/>
      <dgm:spPr/>
      <dgm:t>
        <a:bodyPr/>
        <a:lstStyle/>
        <a:p>
          <a:r>
            <a:rPr lang="en-US" sz="1400" b="1" dirty="0"/>
            <a:t>Certified POCT Site</a:t>
          </a:r>
        </a:p>
      </dgm:t>
    </dgm:pt>
    <dgm:pt modelId="{ED11D158-AF8E-4D14-A50E-CD06B80DA67F}" type="parTrans" cxnId="{42588199-3DA0-4AA7-86A0-D5EABF4D9D99}">
      <dgm:prSet/>
      <dgm:spPr/>
      <dgm:t>
        <a:bodyPr/>
        <a:lstStyle/>
        <a:p>
          <a:endParaRPr lang="en-US"/>
        </a:p>
      </dgm:t>
    </dgm:pt>
    <dgm:pt modelId="{908E3071-BA58-4857-9CFE-EDEBD92DF23D}" type="sibTrans" cxnId="{42588199-3DA0-4AA7-86A0-D5EABF4D9D99}">
      <dgm:prSet/>
      <dgm:spPr/>
      <dgm:t>
        <a:bodyPr/>
        <a:lstStyle/>
        <a:p>
          <a:endParaRPr lang="en-US"/>
        </a:p>
      </dgm:t>
    </dgm:pt>
    <dgm:pt modelId="{BC8FBB24-D696-4D24-9944-048315C05043}">
      <dgm:prSet phldrT="[Text]" custT="1"/>
      <dgm:spPr/>
      <dgm:t>
        <a:bodyPr/>
        <a:lstStyle/>
        <a:p>
          <a:r>
            <a:rPr lang="en-US" sz="1400" b="1" dirty="0"/>
            <a:t>Certified POCT sites</a:t>
          </a:r>
        </a:p>
      </dgm:t>
    </dgm:pt>
    <dgm:pt modelId="{7021C3C4-1E6E-46EC-AE20-8CB387684652}" type="parTrans" cxnId="{941581B1-1EBC-409F-BC7A-084A56A16457}">
      <dgm:prSet/>
      <dgm:spPr/>
      <dgm:t>
        <a:bodyPr/>
        <a:lstStyle/>
        <a:p>
          <a:endParaRPr lang="en-US"/>
        </a:p>
      </dgm:t>
    </dgm:pt>
    <dgm:pt modelId="{F0F1CAA1-4EB6-4CEB-83AE-3A8269D40224}" type="sibTrans" cxnId="{941581B1-1EBC-409F-BC7A-084A56A16457}">
      <dgm:prSet/>
      <dgm:spPr/>
      <dgm:t>
        <a:bodyPr/>
        <a:lstStyle/>
        <a:p>
          <a:endParaRPr lang="en-US"/>
        </a:p>
      </dgm:t>
    </dgm:pt>
    <dgm:pt modelId="{F34A027D-0442-4E4F-8BA2-18E9A42D7E0D}">
      <dgm:prSet custT="1"/>
      <dgm:spPr/>
      <dgm:t>
        <a:bodyPr/>
        <a:lstStyle/>
        <a:p>
          <a:r>
            <a:rPr lang="en-US" sz="1400" dirty="0"/>
            <a:t>Internal audits by POCT site to ensure compliance and meet recertification eligibility requirements</a:t>
          </a:r>
        </a:p>
      </dgm:t>
    </dgm:pt>
    <dgm:pt modelId="{16CA433F-04F3-4FB2-97B9-3BA90C660DB9}" type="parTrans" cxnId="{F86EAB76-7F22-41C3-A3E7-5570F9A2A307}">
      <dgm:prSet/>
      <dgm:spPr/>
      <dgm:t>
        <a:bodyPr/>
        <a:lstStyle/>
        <a:p>
          <a:endParaRPr lang="en-US"/>
        </a:p>
      </dgm:t>
    </dgm:pt>
    <dgm:pt modelId="{A440454F-F099-414E-88CA-C41768D49636}" type="sibTrans" cxnId="{F86EAB76-7F22-41C3-A3E7-5570F9A2A307}">
      <dgm:prSet/>
      <dgm:spPr/>
      <dgm:t>
        <a:bodyPr/>
        <a:lstStyle/>
        <a:p>
          <a:endParaRPr lang="en-US"/>
        </a:p>
      </dgm:t>
    </dgm:pt>
    <dgm:pt modelId="{A390AF19-9DE0-4331-8555-BF6B6485CDD2}">
      <dgm:prSet custT="1"/>
      <dgm:spPr/>
      <dgm:t>
        <a:bodyPr/>
        <a:lstStyle/>
        <a:p>
          <a:endParaRPr lang="en-US" sz="1400" dirty="0"/>
        </a:p>
      </dgm:t>
    </dgm:pt>
    <dgm:pt modelId="{E19791C5-6985-4C6B-9564-981846579530}" type="parTrans" cxnId="{84F57E10-75E7-4443-B7EB-67F7D1B8536E}">
      <dgm:prSet/>
      <dgm:spPr/>
      <dgm:t>
        <a:bodyPr/>
        <a:lstStyle/>
        <a:p>
          <a:endParaRPr lang="en-US"/>
        </a:p>
      </dgm:t>
    </dgm:pt>
    <dgm:pt modelId="{46CFD690-0D21-4AFB-B060-4E6B620EEB8A}" type="sibTrans" cxnId="{84F57E10-75E7-4443-B7EB-67F7D1B8536E}">
      <dgm:prSet/>
      <dgm:spPr/>
      <dgm:t>
        <a:bodyPr/>
        <a:lstStyle/>
        <a:p>
          <a:endParaRPr lang="en-US"/>
        </a:p>
      </dgm:t>
    </dgm:pt>
    <dgm:pt modelId="{69380FC6-D4D9-4E16-B58A-AFEAC984DBC2}">
      <dgm:prSet phldrT="[Text]" custT="1"/>
      <dgm:spPr/>
      <dgm:t>
        <a:bodyPr/>
        <a:lstStyle/>
        <a:p>
          <a:endParaRPr lang="en-US" sz="1400" dirty="0"/>
        </a:p>
      </dgm:t>
    </dgm:pt>
    <dgm:pt modelId="{D3EBA546-0E1E-4AB5-997D-8A2DA45B8D9E}" type="parTrans" cxnId="{3DCD52CE-9535-49D4-8ABE-D4382AD6877E}">
      <dgm:prSet/>
      <dgm:spPr/>
      <dgm:t>
        <a:bodyPr/>
        <a:lstStyle/>
        <a:p>
          <a:endParaRPr lang="en-US"/>
        </a:p>
      </dgm:t>
    </dgm:pt>
    <dgm:pt modelId="{648776D8-24AF-43D0-BB15-E66F4882FE56}" type="sibTrans" cxnId="{3DCD52CE-9535-49D4-8ABE-D4382AD6877E}">
      <dgm:prSet/>
      <dgm:spPr/>
      <dgm:t>
        <a:bodyPr/>
        <a:lstStyle/>
        <a:p>
          <a:endParaRPr lang="en-US"/>
        </a:p>
      </dgm:t>
    </dgm:pt>
    <dgm:pt modelId="{64A2A2DD-74F4-4C51-80CD-4AF5A7FC7CA9}">
      <dgm:prSet phldrT="[Text]" custT="1"/>
      <dgm:spPr/>
      <dgm:t>
        <a:bodyPr/>
        <a:lstStyle/>
        <a:p>
          <a:r>
            <a:rPr lang="en-US" sz="1400" dirty="0"/>
            <a:t>Mentoring by sub-national team including Q-corps</a:t>
          </a:r>
        </a:p>
      </dgm:t>
    </dgm:pt>
    <dgm:pt modelId="{BBC72D76-36D3-452B-B3D6-4EA3C98DE73C}" type="parTrans" cxnId="{22747529-7549-457F-B407-23D492008B38}">
      <dgm:prSet/>
      <dgm:spPr/>
      <dgm:t>
        <a:bodyPr/>
        <a:lstStyle/>
        <a:p>
          <a:endParaRPr lang="en-US"/>
        </a:p>
      </dgm:t>
    </dgm:pt>
    <dgm:pt modelId="{092FC716-B7B5-4515-A996-DC17A015CB55}" type="sibTrans" cxnId="{22747529-7549-457F-B407-23D492008B38}">
      <dgm:prSet/>
      <dgm:spPr/>
      <dgm:t>
        <a:bodyPr/>
        <a:lstStyle/>
        <a:p>
          <a:endParaRPr lang="en-US"/>
        </a:p>
      </dgm:t>
    </dgm:pt>
    <dgm:pt modelId="{C60F5876-AF02-48B0-95F4-E3AB6FEF93C8}">
      <dgm:prSet phldrT="[Text]" custT="1"/>
      <dgm:spPr/>
      <dgm:t>
        <a:bodyPr/>
        <a:lstStyle/>
        <a:p>
          <a:r>
            <a:rPr lang="en-US" sz="1400" b="0" dirty="0"/>
            <a:t>Audits by certifying body</a:t>
          </a:r>
        </a:p>
      </dgm:t>
    </dgm:pt>
    <dgm:pt modelId="{DA29C089-20F0-4819-A862-4B5FA425FC00}" type="parTrans" cxnId="{2E0D3AB0-EB7E-4E5E-A7D8-BAC549EE2F2D}">
      <dgm:prSet/>
      <dgm:spPr/>
      <dgm:t>
        <a:bodyPr/>
        <a:lstStyle/>
        <a:p>
          <a:endParaRPr lang="en-US"/>
        </a:p>
      </dgm:t>
    </dgm:pt>
    <dgm:pt modelId="{6DD430AB-4A79-473C-B621-B77C863AF4DB}" type="sibTrans" cxnId="{2E0D3AB0-EB7E-4E5E-A7D8-BAC549EE2F2D}">
      <dgm:prSet/>
      <dgm:spPr/>
      <dgm:t>
        <a:bodyPr/>
        <a:lstStyle/>
        <a:p>
          <a:endParaRPr lang="en-US"/>
        </a:p>
      </dgm:t>
    </dgm:pt>
    <dgm:pt modelId="{28EF325B-67EB-4CB2-B9B5-D973D71E5ED5}">
      <dgm:prSet phldrT="[Text]" custT="1"/>
      <dgm:spPr/>
      <dgm:t>
        <a:bodyPr/>
        <a:lstStyle/>
        <a:p>
          <a:r>
            <a:rPr lang="en-US" sz="1400" b="0" dirty="0"/>
            <a:t>Initial certification</a:t>
          </a:r>
        </a:p>
      </dgm:t>
    </dgm:pt>
    <dgm:pt modelId="{D025B266-A906-4D73-B1AB-19F7412192FE}" type="parTrans" cxnId="{A16037E1-FBA5-4D0D-A9B3-780AC203CAB6}">
      <dgm:prSet/>
      <dgm:spPr/>
      <dgm:t>
        <a:bodyPr/>
        <a:lstStyle/>
        <a:p>
          <a:endParaRPr lang="en-US"/>
        </a:p>
      </dgm:t>
    </dgm:pt>
    <dgm:pt modelId="{45842E4A-A0A6-49E0-8B0A-4A248038BACB}" type="sibTrans" cxnId="{A16037E1-FBA5-4D0D-A9B3-780AC203CAB6}">
      <dgm:prSet/>
      <dgm:spPr/>
      <dgm:t>
        <a:bodyPr/>
        <a:lstStyle/>
        <a:p>
          <a:endParaRPr lang="en-US"/>
        </a:p>
      </dgm:t>
    </dgm:pt>
    <dgm:pt modelId="{AD2CCB1F-3181-4C3F-9BEF-979E39A5448D}">
      <dgm:prSet phldrT="[Text]" custT="1"/>
      <dgm:spPr/>
      <dgm:t>
        <a:bodyPr/>
        <a:lstStyle/>
        <a:p>
          <a:r>
            <a:rPr lang="en-US" sz="1400" b="0" dirty="0"/>
            <a:t>Audits by certifying body</a:t>
          </a:r>
        </a:p>
      </dgm:t>
    </dgm:pt>
    <dgm:pt modelId="{B568F34B-50C4-42CF-96DA-512A1BF07F3F}" type="parTrans" cxnId="{CAB70146-BA49-444A-9449-B466CB9A4DCB}">
      <dgm:prSet/>
      <dgm:spPr/>
      <dgm:t>
        <a:bodyPr/>
        <a:lstStyle/>
        <a:p>
          <a:endParaRPr lang="en-US"/>
        </a:p>
      </dgm:t>
    </dgm:pt>
    <dgm:pt modelId="{00634E00-957F-4265-A42F-2FD6CC2CC686}" type="sibTrans" cxnId="{CAB70146-BA49-444A-9449-B466CB9A4DCB}">
      <dgm:prSet/>
      <dgm:spPr/>
      <dgm:t>
        <a:bodyPr/>
        <a:lstStyle/>
        <a:p>
          <a:endParaRPr lang="en-US"/>
        </a:p>
      </dgm:t>
    </dgm:pt>
    <dgm:pt modelId="{52346520-E390-40DA-832F-A0D67BA8AAAA}">
      <dgm:prSet phldrT="[Text]" custT="1"/>
      <dgm:spPr/>
      <dgm:t>
        <a:bodyPr/>
        <a:lstStyle/>
        <a:p>
          <a:r>
            <a:rPr lang="en-US" sz="1400" b="0" dirty="0"/>
            <a:t>Recertification</a:t>
          </a:r>
        </a:p>
      </dgm:t>
    </dgm:pt>
    <dgm:pt modelId="{FC5BDD59-77EF-4426-AC2C-C34EC184511C}" type="parTrans" cxnId="{4455276F-C38A-4E0E-82C7-CC96ACE99B1B}">
      <dgm:prSet/>
      <dgm:spPr/>
      <dgm:t>
        <a:bodyPr/>
        <a:lstStyle/>
        <a:p>
          <a:endParaRPr lang="en-US"/>
        </a:p>
      </dgm:t>
    </dgm:pt>
    <dgm:pt modelId="{0D036037-76C0-4DDD-9D13-C4930D479A53}" type="sibTrans" cxnId="{4455276F-C38A-4E0E-82C7-CC96ACE99B1B}">
      <dgm:prSet/>
      <dgm:spPr/>
      <dgm:t>
        <a:bodyPr/>
        <a:lstStyle/>
        <a:p>
          <a:endParaRPr lang="en-US"/>
        </a:p>
      </dgm:t>
    </dgm:pt>
    <dgm:pt modelId="{026D54A2-44A9-4E0B-BD0A-46AC47182333}" type="pres">
      <dgm:prSet presAssocID="{99DBE2C1-7CD4-4C6B-8F88-66930E9AF7A8}" presName="Name0" presStyleCnt="0">
        <dgm:presLayoutVars>
          <dgm:dir/>
          <dgm:animLvl val="lvl"/>
          <dgm:resizeHandles val="exact"/>
        </dgm:presLayoutVars>
      </dgm:prSet>
      <dgm:spPr/>
    </dgm:pt>
    <dgm:pt modelId="{FDDC6750-012F-4E4C-A67E-008E68EC7394}" type="pres">
      <dgm:prSet presAssocID="{F0CAF1CD-E9D0-40BD-9523-7E8909CAE14C}" presName="composite" presStyleCnt="0"/>
      <dgm:spPr/>
    </dgm:pt>
    <dgm:pt modelId="{4D545FF8-08A3-437C-8E67-673C7FC504AA}" type="pres">
      <dgm:prSet presAssocID="{F0CAF1CD-E9D0-40BD-9523-7E8909CAE14C}" presName="parTx" presStyleLbl="alignNode1" presStyleIdx="0" presStyleCnt="5">
        <dgm:presLayoutVars>
          <dgm:chMax val="0"/>
          <dgm:chPref val="0"/>
          <dgm:bulletEnabled val="1"/>
        </dgm:presLayoutVars>
      </dgm:prSet>
      <dgm:spPr/>
    </dgm:pt>
    <dgm:pt modelId="{C16F83D8-1409-4908-9289-27200D71649D}" type="pres">
      <dgm:prSet presAssocID="{F0CAF1CD-E9D0-40BD-9523-7E8909CAE14C}" presName="desTx" presStyleLbl="alignAccFollowNode1" presStyleIdx="0" presStyleCnt="5">
        <dgm:presLayoutVars>
          <dgm:bulletEnabled val="1"/>
        </dgm:presLayoutVars>
      </dgm:prSet>
      <dgm:spPr/>
    </dgm:pt>
    <dgm:pt modelId="{ED6A3C63-0611-43F0-83AF-FDFF526D56EA}" type="pres">
      <dgm:prSet presAssocID="{C9427481-1782-47A4-8630-4BEDDC7364B2}" presName="space" presStyleCnt="0"/>
      <dgm:spPr/>
    </dgm:pt>
    <dgm:pt modelId="{57ACFDC2-1CFA-4751-A731-FCB11E021A88}" type="pres">
      <dgm:prSet presAssocID="{FC8F3953-AA52-4977-93DA-2B92FC7961FD}" presName="composite" presStyleCnt="0"/>
      <dgm:spPr/>
    </dgm:pt>
    <dgm:pt modelId="{F4B8E841-02DD-4D98-940C-3DA2B2CDB589}" type="pres">
      <dgm:prSet presAssocID="{FC8F3953-AA52-4977-93DA-2B92FC7961FD}" presName="parTx" presStyleLbl="alignNode1" presStyleIdx="1" presStyleCnt="5">
        <dgm:presLayoutVars>
          <dgm:chMax val="0"/>
          <dgm:chPref val="0"/>
          <dgm:bulletEnabled val="1"/>
        </dgm:presLayoutVars>
      </dgm:prSet>
      <dgm:spPr>
        <a:xfrm>
          <a:off x="2397567" y="578490"/>
          <a:ext cx="2098327" cy="839331"/>
        </a:xfrm>
        <a:prstGeom prst="rect">
          <a:avLst/>
        </a:prstGeom>
      </dgm:spPr>
    </dgm:pt>
    <dgm:pt modelId="{53DE39E6-2610-46D2-8966-FF9F21EA3BFE}" type="pres">
      <dgm:prSet presAssocID="{FC8F3953-AA52-4977-93DA-2B92FC7961FD}" presName="desTx" presStyleLbl="alignAccFollowNode1" presStyleIdx="1" presStyleCnt="5">
        <dgm:presLayoutVars>
          <dgm:bulletEnabled val="1"/>
        </dgm:presLayoutVars>
      </dgm:prSet>
      <dgm:spPr/>
    </dgm:pt>
    <dgm:pt modelId="{90E43B69-1154-43D9-85F1-A794258A895B}" type="pres">
      <dgm:prSet presAssocID="{F697CF26-9B16-4337-AAA2-889204F82991}" presName="space" presStyleCnt="0"/>
      <dgm:spPr/>
    </dgm:pt>
    <dgm:pt modelId="{7D816343-D2AF-471C-A680-2FE0D29406E6}" type="pres">
      <dgm:prSet presAssocID="{49197118-C79F-472C-A913-40B00F090766}" presName="composite" presStyleCnt="0"/>
      <dgm:spPr/>
    </dgm:pt>
    <dgm:pt modelId="{D6C94E50-C583-4638-9337-54288FD0B171}" type="pres">
      <dgm:prSet presAssocID="{49197118-C79F-472C-A913-40B00F090766}" presName="parTx" presStyleLbl="alignNode1" presStyleIdx="2" presStyleCnt="5">
        <dgm:presLayoutVars>
          <dgm:chMax val="0"/>
          <dgm:chPref val="0"/>
          <dgm:bulletEnabled val="1"/>
        </dgm:presLayoutVars>
      </dgm:prSet>
      <dgm:spPr>
        <a:xfrm>
          <a:off x="4789661" y="578490"/>
          <a:ext cx="2098327" cy="839331"/>
        </a:xfrm>
        <a:prstGeom prst="rect">
          <a:avLst/>
        </a:prstGeom>
      </dgm:spPr>
    </dgm:pt>
    <dgm:pt modelId="{583306FF-AC5F-49E1-B8E5-B4E60E8D61F0}" type="pres">
      <dgm:prSet presAssocID="{49197118-C79F-472C-A913-40B00F090766}" presName="desTx" presStyleLbl="alignAccFollowNode1" presStyleIdx="2" presStyleCnt="5">
        <dgm:presLayoutVars>
          <dgm:bulletEnabled val="1"/>
        </dgm:presLayoutVars>
      </dgm:prSet>
      <dgm:spPr/>
    </dgm:pt>
    <dgm:pt modelId="{10B5C604-8EF3-42DD-A4E9-24A17C6C6AA3}" type="pres">
      <dgm:prSet presAssocID="{154F1192-EBD7-44AB-8CB9-4D2FDADB03BF}" presName="space" presStyleCnt="0"/>
      <dgm:spPr/>
    </dgm:pt>
    <dgm:pt modelId="{557E8C64-6ABF-429B-AF7A-6794736DC2C8}" type="pres">
      <dgm:prSet presAssocID="{32CDF82C-E12E-49A2-851F-80B28C3FA4F0}" presName="composite" presStyleCnt="0"/>
      <dgm:spPr/>
    </dgm:pt>
    <dgm:pt modelId="{3F3CBFFC-EA28-4730-8F6E-11B362206890}" type="pres">
      <dgm:prSet presAssocID="{32CDF82C-E12E-49A2-851F-80B28C3FA4F0}" presName="parTx" presStyleLbl="alignNode1" presStyleIdx="3" presStyleCnt="5">
        <dgm:presLayoutVars>
          <dgm:chMax val="0"/>
          <dgm:chPref val="0"/>
          <dgm:bulletEnabled val="1"/>
        </dgm:presLayoutVars>
      </dgm:prSet>
      <dgm:spPr>
        <a:xfrm>
          <a:off x="7181754" y="578490"/>
          <a:ext cx="2098327" cy="839331"/>
        </a:xfrm>
        <a:prstGeom prst="rect">
          <a:avLst/>
        </a:prstGeom>
      </dgm:spPr>
    </dgm:pt>
    <dgm:pt modelId="{2624C237-B736-4A4A-95C0-019B3FE6CC9F}" type="pres">
      <dgm:prSet presAssocID="{32CDF82C-E12E-49A2-851F-80B28C3FA4F0}" presName="desTx" presStyleLbl="alignAccFollowNode1" presStyleIdx="3" presStyleCnt="5">
        <dgm:presLayoutVars>
          <dgm:bulletEnabled val="1"/>
        </dgm:presLayoutVars>
      </dgm:prSet>
      <dgm:spPr/>
    </dgm:pt>
    <dgm:pt modelId="{88C19885-F6B5-4F70-90AE-4924F4237C70}" type="pres">
      <dgm:prSet presAssocID="{54D24003-5075-45ED-A54D-5943ECEE7660}" presName="space" presStyleCnt="0"/>
      <dgm:spPr/>
    </dgm:pt>
    <dgm:pt modelId="{556556E9-81AE-4997-A2D7-D97E456DE01C}" type="pres">
      <dgm:prSet presAssocID="{B2431299-8FB9-439C-90E4-9A9601901303}" presName="composite" presStyleCnt="0"/>
      <dgm:spPr/>
    </dgm:pt>
    <dgm:pt modelId="{9F40BA22-55F9-4251-9F70-049B6C74AB0D}" type="pres">
      <dgm:prSet presAssocID="{B2431299-8FB9-439C-90E4-9A9601901303}" presName="parTx" presStyleLbl="alignNode1" presStyleIdx="4" presStyleCnt="5">
        <dgm:presLayoutVars>
          <dgm:chMax val="0"/>
          <dgm:chPref val="0"/>
          <dgm:bulletEnabled val="1"/>
        </dgm:presLayoutVars>
      </dgm:prSet>
      <dgm:spPr>
        <a:xfrm>
          <a:off x="9573848" y="578490"/>
          <a:ext cx="2098327" cy="839331"/>
        </a:xfrm>
        <a:prstGeom prst="rect">
          <a:avLst/>
        </a:prstGeom>
      </dgm:spPr>
    </dgm:pt>
    <dgm:pt modelId="{41FADBCA-8CB6-4416-975C-5E472A885BF7}" type="pres">
      <dgm:prSet presAssocID="{B2431299-8FB9-439C-90E4-9A9601901303}" presName="desTx" presStyleLbl="alignAccFollowNode1" presStyleIdx="4" presStyleCnt="5">
        <dgm:presLayoutVars>
          <dgm:bulletEnabled val="1"/>
        </dgm:presLayoutVars>
      </dgm:prSet>
      <dgm:spPr/>
    </dgm:pt>
  </dgm:ptLst>
  <dgm:cxnLst>
    <dgm:cxn modelId="{994EC104-B03F-4AB6-A59A-13ED3F138726}" type="presOf" srcId="{28EF325B-67EB-4CB2-B9B5-D973D71E5ED5}" destId="{2624C237-B736-4A4A-95C0-019B3FE6CC9F}" srcOrd="0" destOrd="2" presId="urn:microsoft.com/office/officeart/2005/8/layout/hList1"/>
    <dgm:cxn modelId="{0ECEE50E-1583-448F-A42A-FAAE72FDF46F}" srcId="{FC8F3953-AA52-4977-93DA-2B92FC7961FD}" destId="{40F93D8A-FEF8-4C34-9212-9F6451AD4C6F}" srcOrd="1" destOrd="0" parTransId="{0AF18D27-9D00-4B88-A97E-2AA74D619E9D}" sibTransId="{294B25B1-CCAD-4BF7-B59A-AC48ADC369FF}"/>
    <dgm:cxn modelId="{84F57E10-75E7-4443-B7EB-67F7D1B8536E}" srcId="{49197118-C79F-472C-A913-40B00F090766}" destId="{A390AF19-9DE0-4331-8555-BF6B6485CDD2}" srcOrd="5" destOrd="0" parTransId="{E19791C5-6985-4C6B-9564-981846579530}" sibTransId="{46CFD690-0D21-4AFB-B060-4E6B620EEB8A}"/>
    <dgm:cxn modelId="{4E89BE10-C5BE-4C63-82CB-0EDA4E4F3AC1}" type="presOf" srcId="{F34A027D-0442-4E4F-8BA2-18E9A42D7E0D}" destId="{583306FF-AC5F-49E1-B8E5-B4E60E8D61F0}" srcOrd="0" destOrd="5" presId="urn:microsoft.com/office/officeart/2005/8/layout/hList1"/>
    <dgm:cxn modelId="{8EDC3814-2C44-43EB-BB88-E60A7AC380D5}" type="presOf" srcId="{52346520-E390-40DA-832F-A0D67BA8AAAA}" destId="{41FADBCA-8CB6-4416-975C-5E472A885BF7}" srcOrd="0" destOrd="2" presId="urn:microsoft.com/office/officeart/2005/8/layout/hList1"/>
    <dgm:cxn modelId="{4575581F-3CD3-443A-819B-82791D51EA19}" type="presOf" srcId="{64A2A2DD-74F4-4C51-80CD-4AF5A7FC7CA9}" destId="{583306FF-AC5F-49E1-B8E5-B4E60E8D61F0}" srcOrd="0" destOrd="2" presId="urn:microsoft.com/office/officeart/2005/8/layout/hList1"/>
    <dgm:cxn modelId="{8B0E3220-A638-477D-923C-7360C6D16B28}" type="presOf" srcId="{7CF3ABCD-FB97-44E9-942A-91D2B4766314}" destId="{583306FF-AC5F-49E1-B8E5-B4E60E8D61F0}" srcOrd="0" destOrd="0" presId="urn:microsoft.com/office/officeart/2005/8/layout/hList1"/>
    <dgm:cxn modelId="{22747529-7549-457F-B407-23D492008B38}" srcId="{49197118-C79F-472C-A913-40B00F090766}" destId="{64A2A2DD-74F4-4C51-80CD-4AF5A7FC7CA9}" srcOrd="2" destOrd="0" parTransId="{BBC72D76-36D3-452B-B3D6-4EA3C98DE73C}" sibTransId="{092FC716-B7B5-4515-A996-DC17A015CB55}"/>
    <dgm:cxn modelId="{48636A2B-51CE-41BB-8445-5BEA13EEFD27}" type="presOf" srcId="{81CE279F-2D88-4CE9-9202-4CCE55A652FF}" destId="{53DE39E6-2610-46D2-8966-FF9F21EA3BFE}" srcOrd="0" destOrd="3" presId="urn:microsoft.com/office/officeart/2005/8/layout/hList1"/>
    <dgm:cxn modelId="{CC1D9531-279E-42CB-A195-C26A12CC758E}" type="presOf" srcId="{99DBE2C1-7CD4-4C6B-8F88-66930E9AF7A8}" destId="{026D54A2-44A9-4E0B-BD0A-46AC47182333}" srcOrd="0" destOrd="0" presId="urn:microsoft.com/office/officeart/2005/8/layout/hList1"/>
    <dgm:cxn modelId="{CECCB031-0291-4349-B50C-34FBFC801C4B}" type="presOf" srcId="{AD2CCB1F-3181-4C3F-9BEF-979E39A5448D}" destId="{41FADBCA-8CB6-4416-975C-5E472A885BF7}" srcOrd="0" destOrd="1" presId="urn:microsoft.com/office/officeart/2005/8/layout/hList1"/>
    <dgm:cxn modelId="{CDCB4C36-1737-4BF8-BD6A-1AF183E869AE}" type="presOf" srcId="{F9E89D01-C4AF-4E73-A520-5DFCA720E499}" destId="{53DE39E6-2610-46D2-8966-FF9F21EA3BFE}" srcOrd="0" destOrd="2" presId="urn:microsoft.com/office/officeart/2005/8/layout/hList1"/>
    <dgm:cxn modelId="{DBBB383F-1AD2-4C58-8AA1-E0880B286CC8}" srcId="{99DBE2C1-7CD4-4C6B-8F88-66930E9AF7A8}" destId="{F0CAF1CD-E9D0-40BD-9523-7E8909CAE14C}" srcOrd="0" destOrd="0" parTransId="{4EC196AA-3ED6-4A7F-9816-6BF2B5B2A4C2}" sibTransId="{C9427481-1782-47A4-8630-4BEDDC7364B2}"/>
    <dgm:cxn modelId="{E44F0864-8E0B-4B63-8324-3235768AEB20}" type="presOf" srcId="{40F93D8A-FEF8-4C34-9212-9F6451AD4C6F}" destId="{53DE39E6-2610-46D2-8966-FF9F21EA3BFE}" srcOrd="0" destOrd="1" presId="urn:microsoft.com/office/officeart/2005/8/layout/hList1"/>
    <dgm:cxn modelId="{CAB70146-BA49-444A-9449-B466CB9A4DCB}" srcId="{B2431299-8FB9-439C-90E4-9A9601901303}" destId="{AD2CCB1F-3181-4C3F-9BEF-979E39A5448D}" srcOrd="1" destOrd="0" parTransId="{B568F34B-50C4-42CF-96DA-512A1BF07F3F}" sibTransId="{00634E00-957F-4265-A42F-2FD6CC2CC686}"/>
    <dgm:cxn modelId="{8CEE3566-BA0A-405E-8DF7-09206867598B}" type="presOf" srcId="{C60F5876-AF02-48B0-95F4-E3AB6FEF93C8}" destId="{2624C237-B736-4A4A-95C0-019B3FE6CC9F}" srcOrd="0" destOrd="1" presId="urn:microsoft.com/office/officeart/2005/8/layout/hList1"/>
    <dgm:cxn modelId="{9D36F847-B33F-480B-89B6-0A27AC42A4A3}" srcId="{F0CAF1CD-E9D0-40BD-9523-7E8909CAE14C}" destId="{4FFC1781-0855-4892-AD1A-93A6373C8F3A}" srcOrd="2" destOrd="0" parTransId="{D6390B8B-6F9E-4248-8A29-E3A5B1D2EFF3}" sibTransId="{9615563F-F33C-4FE1-80EC-F73E649B1536}"/>
    <dgm:cxn modelId="{F4CCDC68-E2DB-44E0-9D96-4ED4EC40E501}" srcId="{99DBE2C1-7CD4-4C6B-8F88-66930E9AF7A8}" destId="{49197118-C79F-472C-A913-40B00F090766}" srcOrd="2" destOrd="0" parTransId="{089D80E9-A1E4-4922-8BAE-8A8DAB18136A}" sibTransId="{154F1192-EBD7-44AB-8CB9-4D2FDADB03BF}"/>
    <dgm:cxn modelId="{89C3176B-E932-46CF-959C-F27DD584E2DA}" srcId="{49197118-C79F-472C-A913-40B00F090766}" destId="{7CF3ABCD-FB97-44E9-942A-91D2B4766314}" srcOrd="0" destOrd="0" parTransId="{4F242E07-A675-41C0-A637-A802C23AF0CE}" sibTransId="{15E7FBE4-41C0-46C7-B5BE-E4AA49F1174E}"/>
    <dgm:cxn modelId="{D3ABBB6C-BC1D-49B2-93A8-A612466CE1E6}" type="presOf" srcId="{8C29296A-3123-4F35-83A8-A090816F5A8D}" destId="{53DE39E6-2610-46D2-8966-FF9F21EA3BFE}" srcOrd="0" destOrd="4" presId="urn:microsoft.com/office/officeart/2005/8/layout/hList1"/>
    <dgm:cxn modelId="{A84B0C4D-1B55-4526-ACFE-B3CDD6A913CE}" type="presOf" srcId="{A3AB71AC-5A59-4081-B437-E2A89CF9F711}" destId="{C16F83D8-1409-4908-9289-27200D71649D}" srcOrd="0" destOrd="1" presId="urn:microsoft.com/office/officeart/2005/8/layout/hList1"/>
    <dgm:cxn modelId="{4455276F-C38A-4E0E-82C7-CC96ACE99B1B}" srcId="{B2431299-8FB9-439C-90E4-9A9601901303}" destId="{52346520-E390-40DA-832F-A0D67BA8AAAA}" srcOrd="2" destOrd="0" parTransId="{FC5BDD59-77EF-4426-AC2C-C34EC184511C}" sibTransId="{0D036037-76C0-4DDD-9D13-C4930D479A53}"/>
    <dgm:cxn modelId="{DB0B6E6F-9D2F-4116-A052-1EF17FB2556F}" srcId="{FC8F3953-AA52-4977-93DA-2B92FC7961FD}" destId="{8C29296A-3123-4F35-83A8-A090816F5A8D}" srcOrd="4" destOrd="0" parTransId="{377115F1-F7C9-4280-86B2-9E44898D62E3}" sibTransId="{F337D97C-1BD6-4201-9FC7-D30231EDB08E}"/>
    <dgm:cxn modelId="{A79BFB4F-A562-445A-A016-8EF132DBEFF0}" type="presOf" srcId="{49197118-C79F-472C-A913-40B00F090766}" destId="{D6C94E50-C583-4638-9337-54288FD0B171}" srcOrd="0" destOrd="0" presId="urn:microsoft.com/office/officeart/2005/8/layout/hList1"/>
    <dgm:cxn modelId="{F5CE8F72-89E7-40EE-BEB8-2458CB938EA6}" type="presOf" srcId="{69380FC6-D4D9-4E16-B58A-AFEAC984DBC2}" destId="{583306FF-AC5F-49E1-B8E5-B4E60E8D61F0}" srcOrd="0" destOrd="3" presId="urn:microsoft.com/office/officeart/2005/8/layout/hList1"/>
    <dgm:cxn modelId="{A1F0BD75-21A2-4DB4-A6EC-E5C78735C91D}" srcId="{49197118-C79F-472C-A913-40B00F090766}" destId="{2B00A812-4294-4D4F-9913-B8C115E9EACC}" srcOrd="1" destOrd="0" parTransId="{277E7625-0B22-4A51-9050-BAE9BE8C20C2}" sibTransId="{28292BE1-8101-4461-9C06-8F0FD993DA53}"/>
    <dgm:cxn modelId="{F86EAB76-7F22-41C3-A3E7-5570F9A2A307}" srcId="{BC8FBB24-D696-4D24-9944-048315C05043}" destId="{F34A027D-0442-4E4F-8BA2-18E9A42D7E0D}" srcOrd="0" destOrd="0" parTransId="{16CA433F-04F3-4FB2-97B9-3BA90C660DB9}" sibTransId="{A440454F-F099-414E-88CA-C41768D49636}"/>
    <dgm:cxn modelId="{54F6DE79-3A94-4571-AD31-F132F7F84641}" srcId="{99DBE2C1-7CD4-4C6B-8F88-66930E9AF7A8}" destId="{32CDF82C-E12E-49A2-851F-80B28C3FA4F0}" srcOrd="3" destOrd="0" parTransId="{FED06CDD-B372-46D0-ACBC-EE34FB3C3F01}" sibTransId="{54D24003-5075-45ED-A54D-5943ECEE7660}"/>
    <dgm:cxn modelId="{3EDF828C-C071-4664-97C0-8022E09EB052}" srcId="{F0CAF1CD-E9D0-40BD-9523-7E8909CAE14C}" destId="{F6C8414E-9DED-434C-866E-F51199D45027}" srcOrd="0" destOrd="0" parTransId="{BF044F68-9808-4D47-AB6C-C73934EFA617}" sibTransId="{E3E4454B-9FF4-4FBE-986F-32DC78FD0FD9}"/>
    <dgm:cxn modelId="{2BC23896-3758-4372-BBE5-BDA47E8B1B05}" type="presOf" srcId="{B2431299-8FB9-439C-90E4-9A9601901303}" destId="{9F40BA22-55F9-4251-9F70-049B6C74AB0D}" srcOrd="0" destOrd="0" presId="urn:microsoft.com/office/officeart/2005/8/layout/hList1"/>
    <dgm:cxn modelId="{42588199-3DA0-4AA7-86A0-D5EABF4D9D99}" srcId="{B2431299-8FB9-439C-90E4-9A9601901303}" destId="{150CCED3-14B1-41F3-84B0-873FC4E4FC0B}" srcOrd="0" destOrd="0" parTransId="{ED11D158-AF8E-4D14-A50E-CD06B80DA67F}" sibTransId="{908E3071-BA58-4857-9CFE-EDEBD92DF23D}"/>
    <dgm:cxn modelId="{2E0D3AB0-EB7E-4E5E-A7D8-BAC549EE2F2D}" srcId="{32CDF82C-E12E-49A2-851F-80B28C3FA4F0}" destId="{C60F5876-AF02-48B0-95F4-E3AB6FEF93C8}" srcOrd="1" destOrd="0" parTransId="{DA29C089-20F0-4819-A862-4B5FA425FC00}" sibTransId="{6DD430AB-4A79-473C-B621-B77C863AF4DB}"/>
    <dgm:cxn modelId="{941581B1-1EBC-409F-BC7A-084A56A16457}" srcId="{49197118-C79F-472C-A913-40B00F090766}" destId="{BC8FBB24-D696-4D24-9944-048315C05043}" srcOrd="4" destOrd="0" parTransId="{7021C3C4-1E6E-46EC-AE20-8CB387684652}" sibTransId="{F0F1CAA1-4EB6-4CEB-83AE-3A8269D40224}"/>
    <dgm:cxn modelId="{74504BB6-819E-4ADE-AFD9-9798B7BEAE35}" type="presOf" srcId="{4FFC1781-0855-4892-AD1A-93A6373C8F3A}" destId="{C16F83D8-1409-4908-9289-27200D71649D}" srcOrd="0" destOrd="2" presId="urn:microsoft.com/office/officeart/2005/8/layout/hList1"/>
    <dgm:cxn modelId="{27C089BB-2169-42A5-99C5-18BD1C4039F1}" srcId="{FC8F3953-AA52-4977-93DA-2B92FC7961FD}" destId="{81CE279F-2D88-4CE9-9202-4CCE55A652FF}" srcOrd="3" destOrd="0" parTransId="{165B9E58-8C77-4CE8-B7D9-670933F5546A}" sibTransId="{5CE6C9F6-B497-4170-BDF9-454D59F9B1EC}"/>
    <dgm:cxn modelId="{06D08BBC-82D8-4120-B9D7-C4DE744A9569}" srcId="{FC8F3953-AA52-4977-93DA-2B92FC7961FD}" destId="{93E42A7E-84FF-42F0-A40C-ED217395C6A0}" srcOrd="0" destOrd="0" parTransId="{D03F77CD-9C8F-41C0-A50A-E0890D6E6E7C}" sibTransId="{80D749E6-89C1-46C2-BAE4-8B66FC5FD082}"/>
    <dgm:cxn modelId="{D823DFBD-4420-42B0-9A5F-74C9A2DE23D8}" type="presOf" srcId="{2B00A812-4294-4D4F-9913-B8C115E9EACC}" destId="{583306FF-AC5F-49E1-B8E5-B4E60E8D61F0}" srcOrd="0" destOrd="1" presId="urn:microsoft.com/office/officeart/2005/8/layout/hList1"/>
    <dgm:cxn modelId="{60DA6DC0-A5F6-4454-9CD0-343661B98FC5}" type="presOf" srcId="{CAD58995-B860-4534-8617-5DB9BBC7FE14}" destId="{2624C237-B736-4A4A-95C0-019B3FE6CC9F}" srcOrd="0" destOrd="0" presId="urn:microsoft.com/office/officeart/2005/8/layout/hList1"/>
    <dgm:cxn modelId="{3674F4C2-CFDB-4F3B-928F-774556461449}" type="presOf" srcId="{A390AF19-9DE0-4331-8555-BF6B6485CDD2}" destId="{583306FF-AC5F-49E1-B8E5-B4E60E8D61F0}" srcOrd="0" destOrd="6" presId="urn:microsoft.com/office/officeart/2005/8/layout/hList1"/>
    <dgm:cxn modelId="{EE9CCAC5-9ABA-4B9B-B48E-D9DFAFA646DF}" type="presOf" srcId="{BC8FBB24-D696-4D24-9944-048315C05043}" destId="{583306FF-AC5F-49E1-B8E5-B4E60E8D61F0}" srcOrd="0" destOrd="4" presId="urn:microsoft.com/office/officeart/2005/8/layout/hList1"/>
    <dgm:cxn modelId="{863DD1C7-BE38-4CD9-AAC7-C88108325578}" srcId="{F0CAF1CD-E9D0-40BD-9523-7E8909CAE14C}" destId="{A3AB71AC-5A59-4081-B437-E2A89CF9F711}" srcOrd="1" destOrd="0" parTransId="{E55A3AFE-900C-49D3-B489-BB4293B5A2E9}" sibTransId="{E377D978-6C60-4846-B95D-40D10C6E2149}"/>
    <dgm:cxn modelId="{4112EFC8-2860-45C6-A4A8-870C6CB253D7}" type="presOf" srcId="{150CCED3-14B1-41F3-84B0-873FC4E4FC0B}" destId="{41FADBCA-8CB6-4416-975C-5E472A885BF7}" srcOrd="0" destOrd="0" presId="urn:microsoft.com/office/officeart/2005/8/layout/hList1"/>
    <dgm:cxn modelId="{F4ACEDCA-216E-46DA-B08D-018A4D951049}" srcId="{99DBE2C1-7CD4-4C6B-8F88-66930E9AF7A8}" destId="{FC8F3953-AA52-4977-93DA-2B92FC7961FD}" srcOrd="1" destOrd="0" parTransId="{6E2100DA-E710-4C07-B754-AA73B49F9612}" sibTransId="{F697CF26-9B16-4337-AAA2-889204F82991}"/>
    <dgm:cxn modelId="{833DE4CD-180E-40D6-B0F7-C30D38F893C3}" type="presOf" srcId="{F6C8414E-9DED-434C-866E-F51199D45027}" destId="{C16F83D8-1409-4908-9289-27200D71649D}" srcOrd="0" destOrd="0" presId="urn:microsoft.com/office/officeart/2005/8/layout/hList1"/>
    <dgm:cxn modelId="{3DCD52CE-9535-49D4-8ABE-D4382AD6877E}" srcId="{49197118-C79F-472C-A913-40B00F090766}" destId="{69380FC6-D4D9-4E16-B58A-AFEAC984DBC2}" srcOrd="3" destOrd="0" parTransId="{D3EBA546-0E1E-4AB5-997D-8A2DA45B8D9E}" sibTransId="{648776D8-24AF-43D0-BB15-E66F4882FE56}"/>
    <dgm:cxn modelId="{DD519DD4-D108-4392-93C9-87EA83DE3EC0}" type="presOf" srcId="{F0CAF1CD-E9D0-40BD-9523-7E8909CAE14C}" destId="{4D545FF8-08A3-437C-8E67-673C7FC504AA}" srcOrd="0" destOrd="0" presId="urn:microsoft.com/office/officeart/2005/8/layout/hList1"/>
    <dgm:cxn modelId="{62B1B9D9-07E9-4A9A-A6C4-5020C260FBC5}" srcId="{FC8F3953-AA52-4977-93DA-2B92FC7961FD}" destId="{F9E89D01-C4AF-4E73-A520-5DFCA720E499}" srcOrd="2" destOrd="0" parTransId="{9400EAE5-134E-4ACE-9C80-090AFD0FCE45}" sibTransId="{433478B3-A21A-4105-93E3-343BD17F692D}"/>
    <dgm:cxn modelId="{A16037E1-FBA5-4D0D-A9B3-780AC203CAB6}" srcId="{32CDF82C-E12E-49A2-851F-80B28C3FA4F0}" destId="{28EF325B-67EB-4CB2-B9B5-D973D71E5ED5}" srcOrd="2" destOrd="0" parTransId="{D025B266-A906-4D73-B1AB-19F7412192FE}" sibTransId="{45842E4A-A0A6-49E0-8B0A-4A248038BACB}"/>
    <dgm:cxn modelId="{C63B60E5-3DC9-422F-89D2-5AD9CB3DB613}" type="presOf" srcId="{FC8F3953-AA52-4977-93DA-2B92FC7961FD}" destId="{F4B8E841-02DD-4D98-940C-3DA2B2CDB589}" srcOrd="0" destOrd="0" presId="urn:microsoft.com/office/officeart/2005/8/layout/hList1"/>
    <dgm:cxn modelId="{236164EB-D1AE-442B-BB6E-8B0112DD8D6F}" srcId="{99DBE2C1-7CD4-4C6B-8F88-66930E9AF7A8}" destId="{B2431299-8FB9-439C-90E4-9A9601901303}" srcOrd="4" destOrd="0" parTransId="{C6038A03-975D-4397-89F3-A8B5EE6D60AF}" sibTransId="{792F1FF4-7578-4FC0-A268-6EEB622BA0D3}"/>
    <dgm:cxn modelId="{09EE6DEF-7F7E-40AF-9393-1DA6AABCD980}" srcId="{32CDF82C-E12E-49A2-851F-80B28C3FA4F0}" destId="{CAD58995-B860-4534-8617-5DB9BBC7FE14}" srcOrd="0" destOrd="0" parTransId="{982B2ABB-EEAF-43A8-955E-9FB2A90C8125}" sibTransId="{6E9FF353-DCF3-418B-BD6C-F60DACDD9018}"/>
    <dgm:cxn modelId="{9FA7DDFD-5DE1-4828-B8EF-2DC4061F33D2}" type="presOf" srcId="{93E42A7E-84FF-42F0-A40C-ED217395C6A0}" destId="{53DE39E6-2610-46D2-8966-FF9F21EA3BFE}" srcOrd="0" destOrd="0" presId="urn:microsoft.com/office/officeart/2005/8/layout/hList1"/>
    <dgm:cxn modelId="{4584B2FE-D970-4D53-8517-33A9F20B5D5A}" type="presOf" srcId="{32CDF82C-E12E-49A2-851F-80B28C3FA4F0}" destId="{3F3CBFFC-EA28-4730-8F6E-11B362206890}" srcOrd="0" destOrd="0" presId="urn:microsoft.com/office/officeart/2005/8/layout/hList1"/>
    <dgm:cxn modelId="{5038865C-05FB-4176-BA2A-6B283634865C}" type="presParOf" srcId="{026D54A2-44A9-4E0B-BD0A-46AC47182333}" destId="{FDDC6750-012F-4E4C-A67E-008E68EC7394}" srcOrd="0" destOrd="0" presId="urn:microsoft.com/office/officeart/2005/8/layout/hList1"/>
    <dgm:cxn modelId="{E667A65D-89D3-4C29-B907-9B51502B47E2}" type="presParOf" srcId="{FDDC6750-012F-4E4C-A67E-008E68EC7394}" destId="{4D545FF8-08A3-437C-8E67-673C7FC504AA}" srcOrd="0" destOrd="0" presId="urn:microsoft.com/office/officeart/2005/8/layout/hList1"/>
    <dgm:cxn modelId="{0440DB94-A54A-4BF2-BFAF-09D7F9632726}" type="presParOf" srcId="{FDDC6750-012F-4E4C-A67E-008E68EC7394}" destId="{C16F83D8-1409-4908-9289-27200D71649D}" srcOrd="1" destOrd="0" presId="urn:microsoft.com/office/officeart/2005/8/layout/hList1"/>
    <dgm:cxn modelId="{C20EC5FC-8872-4DD8-B5F9-9160BD6FAF10}" type="presParOf" srcId="{026D54A2-44A9-4E0B-BD0A-46AC47182333}" destId="{ED6A3C63-0611-43F0-83AF-FDFF526D56EA}" srcOrd="1" destOrd="0" presId="urn:microsoft.com/office/officeart/2005/8/layout/hList1"/>
    <dgm:cxn modelId="{728AE07F-799D-442B-B4A9-183F3FE11196}" type="presParOf" srcId="{026D54A2-44A9-4E0B-BD0A-46AC47182333}" destId="{57ACFDC2-1CFA-4751-A731-FCB11E021A88}" srcOrd="2" destOrd="0" presId="urn:microsoft.com/office/officeart/2005/8/layout/hList1"/>
    <dgm:cxn modelId="{9A58B49D-8381-4356-981B-E4F6E5BD2E9B}" type="presParOf" srcId="{57ACFDC2-1CFA-4751-A731-FCB11E021A88}" destId="{F4B8E841-02DD-4D98-940C-3DA2B2CDB589}" srcOrd="0" destOrd="0" presId="urn:microsoft.com/office/officeart/2005/8/layout/hList1"/>
    <dgm:cxn modelId="{26C73C50-123F-4A9A-8865-91AE7FD01DDF}" type="presParOf" srcId="{57ACFDC2-1CFA-4751-A731-FCB11E021A88}" destId="{53DE39E6-2610-46D2-8966-FF9F21EA3BFE}" srcOrd="1" destOrd="0" presId="urn:microsoft.com/office/officeart/2005/8/layout/hList1"/>
    <dgm:cxn modelId="{93477B6A-2911-422E-A9F7-DA1D1D245635}" type="presParOf" srcId="{026D54A2-44A9-4E0B-BD0A-46AC47182333}" destId="{90E43B69-1154-43D9-85F1-A794258A895B}" srcOrd="3" destOrd="0" presId="urn:microsoft.com/office/officeart/2005/8/layout/hList1"/>
    <dgm:cxn modelId="{AC21013C-788A-4912-8E1E-FA3AC65B2F29}" type="presParOf" srcId="{026D54A2-44A9-4E0B-BD0A-46AC47182333}" destId="{7D816343-D2AF-471C-A680-2FE0D29406E6}" srcOrd="4" destOrd="0" presId="urn:microsoft.com/office/officeart/2005/8/layout/hList1"/>
    <dgm:cxn modelId="{1F01758D-1DCF-4E85-A133-56D4F3D7ED70}" type="presParOf" srcId="{7D816343-D2AF-471C-A680-2FE0D29406E6}" destId="{D6C94E50-C583-4638-9337-54288FD0B171}" srcOrd="0" destOrd="0" presId="urn:microsoft.com/office/officeart/2005/8/layout/hList1"/>
    <dgm:cxn modelId="{DF128167-22CA-499A-B910-8534DD41A34F}" type="presParOf" srcId="{7D816343-D2AF-471C-A680-2FE0D29406E6}" destId="{583306FF-AC5F-49E1-B8E5-B4E60E8D61F0}" srcOrd="1" destOrd="0" presId="urn:microsoft.com/office/officeart/2005/8/layout/hList1"/>
    <dgm:cxn modelId="{08382812-10D3-41FA-B544-F3D6FB206FA4}" type="presParOf" srcId="{026D54A2-44A9-4E0B-BD0A-46AC47182333}" destId="{10B5C604-8EF3-42DD-A4E9-24A17C6C6AA3}" srcOrd="5" destOrd="0" presId="urn:microsoft.com/office/officeart/2005/8/layout/hList1"/>
    <dgm:cxn modelId="{18E0AE28-6FBC-42C0-B475-B075D38BABBE}" type="presParOf" srcId="{026D54A2-44A9-4E0B-BD0A-46AC47182333}" destId="{557E8C64-6ABF-429B-AF7A-6794736DC2C8}" srcOrd="6" destOrd="0" presId="urn:microsoft.com/office/officeart/2005/8/layout/hList1"/>
    <dgm:cxn modelId="{B7A8BC62-4868-4240-882C-9C7AD83596BF}" type="presParOf" srcId="{557E8C64-6ABF-429B-AF7A-6794736DC2C8}" destId="{3F3CBFFC-EA28-4730-8F6E-11B362206890}" srcOrd="0" destOrd="0" presId="urn:microsoft.com/office/officeart/2005/8/layout/hList1"/>
    <dgm:cxn modelId="{E62B92D3-E5FC-4FF7-AB16-67061DD234EC}" type="presParOf" srcId="{557E8C64-6ABF-429B-AF7A-6794736DC2C8}" destId="{2624C237-B736-4A4A-95C0-019B3FE6CC9F}" srcOrd="1" destOrd="0" presId="urn:microsoft.com/office/officeart/2005/8/layout/hList1"/>
    <dgm:cxn modelId="{88EFDB74-1CE2-4452-A796-615BCD251288}" type="presParOf" srcId="{026D54A2-44A9-4E0B-BD0A-46AC47182333}" destId="{88C19885-F6B5-4F70-90AE-4924F4237C70}" srcOrd="7" destOrd="0" presId="urn:microsoft.com/office/officeart/2005/8/layout/hList1"/>
    <dgm:cxn modelId="{F14234E3-543C-42EE-AB6E-2CA81228619D}" type="presParOf" srcId="{026D54A2-44A9-4E0B-BD0A-46AC47182333}" destId="{556556E9-81AE-4997-A2D7-D97E456DE01C}" srcOrd="8" destOrd="0" presId="urn:microsoft.com/office/officeart/2005/8/layout/hList1"/>
    <dgm:cxn modelId="{0436B536-01CC-4DFA-970C-3EB5F53B32FF}" type="presParOf" srcId="{556556E9-81AE-4997-A2D7-D97E456DE01C}" destId="{9F40BA22-55F9-4251-9F70-049B6C74AB0D}" srcOrd="0" destOrd="0" presId="urn:microsoft.com/office/officeart/2005/8/layout/hList1"/>
    <dgm:cxn modelId="{9272EFED-1B6C-4FD6-B862-2D49BD556B63}" type="presParOf" srcId="{556556E9-81AE-4997-A2D7-D97E456DE01C}" destId="{41FADBCA-8CB6-4416-975C-5E472A885BF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B56D4-C140-48B8-B5DD-768D55D1177F}">
      <dsp:nvSpPr>
        <dsp:cNvPr id="0" name=""/>
        <dsp:cNvSpPr/>
      </dsp:nvSpPr>
      <dsp:spPr>
        <a:xfrm rot="16200000">
          <a:off x="-525152" y="533630"/>
          <a:ext cx="2631776" cy="1564515"/>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Franklin Gothic Medium"/>
              <a:ea typeface="+mn-ea"/>
              <a:cs typeface="+mn-cs"/>
            </a:rPr>
            <a:t>MOH Endorsement</a:t>
          </a:r>
        </a:p>
      </dsp:txBody>
      <dsp:txXfrm rot="5400000">
        <a:off x="8478" y="526355"/>
        <a:ext cx="1564515" cy="1579066"/>
      </dsp:txXfrm>
    </dsp:sp>
    <dsp:sp modelId="{C6E4A8B0-5554-48CE-8F7B-A511F61F39C7}">
      <dsp:nvSpPr>
        <dsp:cNvPr id="0" name=""/>
        <dsp:cNvSpPr/>
      </dsp:nvSpPr>
      <dsp:spPr>
        <a:xfrm rot="16200000">
          <a:off x="1156701" y="533630"/>
          <a:ext cx="2631776" cy="1564515"/>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Franklin Gothic Medium"/>
              <a:ea typeface="+mn-ea"/>
              <a:cs typeface="+mn-cs"/>
            </a:rPr>
            <a:t>Identification of sites and development of work plan</a:t>
          </a:r>
        </a:p>
      </dsp:txBody>
      <dsp:txXfrm rot="5400000">
        <a:off x="1690331" y="526355"/>
        <a:ext cx="1564515" cy="1579066"/>
      </dsp:txXfrm>
    </dsp:sp>
    <dsp:sp modelId="{C0AE3398-4EF8-46DB-99AE-0315A1827A14}">
      <dsp:nvSpPr>
        <dsp:cNvPr id="0" name=""/>
        <dsp:cNvSpPr/>
      </dsp:nvSpPr>
      <dsp:spPr>
        <a:xfrm rot="16200000">
          <a:off x="2838555" y="533630"/>
          <a:ext cx="2631776" cy="1564515"/>
        </a:xfrm>
        <a:prstGeom prst="flowChartManualOperati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Franklin Gothic Medium"/>
              <a:ea typeface="+mn-ea"/>
              <a:cs typeface="+mn-cs"/>
            </a:rPr>
            <a:t>Regional sensitization and selection of sites</a:t>
          </a:r>
        </a:p>
      </dsp:txBody>
      <dsp:txXfrm rot="5400000">
        <a:off x="3372185" y="526355"/>
        <a:ext cx="1564515" cy="1579066"/>
      </dsp:txXfrm>
    </dsp:sp>
    <dsp:sp modelId="{FA435784-C7C9-452F-82BB-C1F6B4C1C884}">
      <dsp:nvSpPr>
        <dsp:cNvPr id="0" name=""/>
        <dsp:cNvSpPr/>
      </dsp:nvSpPr>
      <dsp:spPr>
        <a:xfrm rot="16200000">
          <a:off x="4520409" y="533630"/>
          <a:ext cx="2631776" cy="1564515"/>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Franklin Gothic Medium"/>
              <a:ea typeface="+mn-ea"/>
              <a:cs typeface="+mn-cs"/>
            </a:rPr>
            <a:t>Baseline Audit </a:t>
          </a:r>
        </a:p>
      </dsp:txBody>
      <dsp:txXfrm rot="5400000">
        <a:off x="5054039" y="526355"/>
        <a:ext cx="1564515" cy="1579066"/>
      </dsp:txXfrm>
    </dsp:sp>
    <dsp:sp modelId="{1183074B-CBB9-4E0E-B17C-5390EF71BA04}">
      <dsp:nvSpPr>
        <dsp:cNvPr id="0" name=""/>
        <dsp:cNvSpPr/>
      </dsp:nvSpPr>
      <dsp:spPr>
        <a:xfrm rot="16200000">
          <a:off x="6202263" y="533630"/>
          <a:ext cx="2631776" cy="1564515"/>
        </a:xfrm>
        <a:prstGeom prst="flowChartManualOperati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r" defTabSz="800100">
            <a:lnSpc>
              <a:spcPct val="90000"/>
            </a:lnSpc>
            <a:spcBef>
              <a:spcPct val="0"/>
            </a:spcBef>
            <a:spcAft>
              <a:spcPct val="35000"/>
            </a:spcAft>
            <a:buNone/>
          </a:pPr>
          <a:r>
            <a:rPr lang="en-US" sz="1800" kern="1200" dirty="0">
              <a:latin typeface="Franklin Gothic Medium"/>
              <a:ea typeface="+mn-ea"/>
              <a:cs typeface="+mn-cs"/>
            </a:rPr>
            <a:t>Improvement plan</a:t>
          </a:r>
        </a:p>
      </dsp:txBody>
      <dsp:txXfrm rot="5400000">
        <a:off x="6735893" y="526355"/>
        <a:ext cx="1564515" cy="1579066"/>
      </dsp:txXfrm>
    </dsp:sp>
    <dsp:sp modelId="{5890CA7A-8D4D-449D-A67F-A47728FC202F}">
      <dsp:nvSpPr>
        <dsp:cNvPr id="0" name=""/>
        <dsp:cNvSpPr/>
      </dsp:nvSpPr>
      <dsp:spPr>
        <a:xfrm rot="16200000">
          <a:off x="7868907" y="533630"/>
          <a:ext cx="2631776" cy="1564515"/>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r" defTabSz="800100">
            <a:lnSpc>
              <a:spcPct val="90000"/>
            </a:lnSpc>
            <a:spcBef>
              <a:spcPct val="0"/>
            </a:spcBef>
            <a:spcAft>
              <a:spcPct val="35000"/>
            </a:spcAft>
            <a:buNone/>
          </a:pPr>
          <a:r>
            <a:rPr lang="en-US" sz="1800" kern="1200" dirty="0">
              <a:latin typeface="Franklin Gothic Medium"/>
              <a:ea typeface="+mn-ea"/>
              <a:cs typeface="+mn-cs"/>
            </a:rPr>
            <a:t>Follow up audits</a:t>
          </a:r>
        </a:p>
      </dsp:txBody>
      <dsp:txXfrm rot="5400000">
        <a:off x="8402537" y="526355"/>
        <a:ext cx="1564515" cy="1579066"/>
      </dsp:txXfrm>
    </dsp:sp>
    <dsp:sp modelId="{F8C4B0AB-596F-4996-9BE2-A221866D397A}">
      <dsp:nvSpPr>
        <dsp:cNvPr id="0" name=""/>
        <dsp:cNvSpPr/>
      </dsp:nvSpPr>
      <dsp:spPr>
        <a:xfrm rot="16200000">
          <a:off x="9565971" y="533630"/>
          <a:ext cx="2631776" cy="1564515"/>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Franklin Gothic Medium"/>
              <a:ea typeface="+mn-ea"/>
              <a:cs typeface="+mn-cs"/>
            </a:rPr>
            <a:t>Site Certification </a:t>
          </a:r>
        </a:p>
      </dsp:txBody>
      <dsp:txXfrm rot="5400000">
        <a:off x="10099601" y="526355"/>
        <a:ext cx="1564515" cy="15790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15E86-F8D3-4CA9-AF77-42AB252E6F2C}">
      <dsp:nvSpPr>
        <dsp:cNvPr id="0" name=""/>
        <dsp:cNvSpPr/>
      </dsp:nvSpPr>
      <dsp:spPr>
        <a:xfrm>
          <a:off x="4367022" y="1910"/>
          <a:ext cx="1727212" cy="59477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Regional/District auditors</a:t>
          </a:r>
        </a:p>
      </dsp:txBody>
      <dsp:txXfrm>
        <a:off x="4384442" y="19330"/>
        <a:ext cx="1692372" cy="559930"/>
      </dsp:txXfrm>
    </dsp:sp>
    <dsp:sp modelId="{960DFDBD-6026-4A74-B163-2BE7EAAE197D}">
      <dsp:nvSpPr>
        <dsp:cNvPr id="0" name=""/>
        <dsp:cNvSpPr/>
      </dsp:nvSpPr>
      <dsp:spPr>
        <a:xfrm>
          <a:off x="4539743" y="596680"/>
          <a:ext cx="242728" cy="446077"/>
        </a:xfrm>
        <a:custGeom>
          <a:avLst/>
          <a:gdLst/>
          <a:ahLst/>
          <a:cxnLst/>
          <a:rect l="0" t="0" r="0" b="0"/>
          <a:pathLst>
            <a:path>
              <a:moveTo>
                <a:pt x="0" y="0"/>
              </a:moveTo>
              <a:lnTo>
                <a:pt x="0" y="446077"/>
              </a:lnTo>
              <a:lnTo>
                <a:pt x="242728" y="4460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0A4DB0-97AF-47AE-B6C6-0C7B97C7BF91}">
      <dsp:nvSpPr>
        <dsp:cNvPr id="0" name=""/>
        <dsp:cNvSpPr/>
      </dsp:nvSpPr>
      <dsp:spPr>
        <a:xfrm>
          <a:off x="4782471" y="745373"/>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Conduct baseline audit</a:t>
          </a:r>
        </a:p>
      </dsp:txBody>
      <dsp:txXfrm>
        <a:off x="4799891" y="762793"/>
        <a:ext cx="1192651" cy="559930"/>
      </dsp:txXfrm>
    </dsp:sp>
    <dsp:sp modelId="{47EF15B6-83BE-4429-B988-2FC587DB1722}">
      <dsp:nvSpPr>
        <dsp:cNvPr id="0" name=""/>
        <dsp:cNvSpPr/>
      </dsp:nvSpPr>
      <dsp:spPr>
        <a:xfrm>
          <a:off x="4539743" y="596680"/>
          <a:ext cx="242728" cy="1189540"/>
        </a:xfrm>
        <a:custGeom>
          <a:avLst/>
          <a:gdLst/>
          <a:ahLst/>
          <a:cxnLst/>
          <a:rect l="0" t="0" r="0" b="0"/>
          <a:pathLst>
            <a:path>
              <a:moveTo>
                <a:pt x="0" y="0"/>
              </a:moveTo>
              <a:lnTo>
                <a:pt x="0" y="1189540"/>
              </a:lnTo>
              <a:lnTo>
                <a:pt x="242728" y="11895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BC5401-14AE-441A-88AA-8459D5DF2366}">
      <dsp:nvSpPr>
        <dsp:cNvPr id="0" name=""/>
        <dsp:cNvSpPr/>
      </dsp:nvSpPr>
      <dsp:spPr>
        <a:xfrm>
          <a:off x="4782471" y="1488836"/>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Develop improvement plan</a:t>
          </a:r>
        </a:p>
      </dsp:txBody>
      <dsp:txXfrm>
        <a:off x="4799891" y="1506256"/>
        <a:ext cx="1192651" cy="559930"/>
      </dsp:txXfrm>
    </dsp:sp>
    <dsp:sp modelId="{5BB39953-0708-4EAC-A9BD-0C0A6AF6DEE9}">
      <dsp:nvSpPr>
        <dsp:cNvPr id="0" name=""/>
        <dsp:cNvSpPr/>
      </dsp:nvSpPr>
      <dsp:spPr>
        <a:xfrm>
          <a:off x="4539743" y="596680"/>
          <a:ext cx="242728" cy="1933002"/>
        </a:xfrm>
        <a:custGeom>
          <a:avLst/>
          <a:gdLst/>
          <a:ahLst/>
          <a:cxnLst/>
          <a:rect l="0" t="0" r="0" b="0"/>
          <a:pathLst>
            <a:path>
              <a:moveTo>
                <a:pt x="0" y="0"/>
              </a:moveTo>
              <a:lnTo>
                <a:pt x="0" y="1933002"/>
              </a:lnTo>
              <a:lnTo>
                <a:pt x="242728" y="19330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A97A76-9B77-4162-8D96-E037A6CDDD6D}">
      <dsp:nvSpPr>
        <dsp:cNvPr id="0" name=""/>
        <dsp:cNvSpPr/>
      </dsp:nvSpPr>
      <dsp:spPr>
        <a:xfrm>
          <a:off x="4782471" y="2232298"/>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Monitor site performance</a:t>
          </a:r>
        </a:p>
      </dsp:txBody>
      <dsp:txXfrm>
        <a:off x="4799891" y="2249718"/>
        <a:ext cx="1192651" cy="559930"/>
      </dsp:txXfrm>
    </dsp:sp>
    <dsp:sp modelId="{715FF2E4-8D86-4232-B9E6-C46115971AE6}">
      <dsp:nvSpPr>
        <dsp:cNvPr id="0" name=""/>
        <dsp:cNvSpPr/>
      </dsp:nvSpPr>
      <dsp:spPr>
        <a:xfrm>
          <a:off x="4539743" y="596680"/>
          <a:ext cx="242728" cy="2676465"/>
        </a:xfrm>
        <a:custGeom>
          <a:avLst/>
          <a:gdLst/>
          <a:ahLst/>
          <a:cxnLst/>
          <a:rect l="0" t="0" r="0" b="0"/>
          <a:pathLst>
            <a:path>
              <a:moveTo>
                <a:pt x="0" y="0"/>
              </a:moveTo>
              <a:lnTo>
                <a:pt x="0" y="2676465"/>
              </a:lnTo>
              <a:lnTo>
                <a:pt x="242728" y="26764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1192EE-27AE-4D42-8D82-9B025D2B591D}">
      <dsp:nvSpPr>
        <dsp:cNvPr id="0" name=""/>
        <dsp:cNvSpPr/>
      </dsp:nvSpPr>
      <dsp:spPr>
        <a:xfrm>
          <a:off x="4782471" y="2975761"/>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Determine eligibility for certification</a:t>
          </a:r>
        </a:p>
      </dsp:txBody>
      <dsp:txXfrm>
        <a:off x="4799891" y="2993181"/>
        <a:ext cx="1192651" cy="559930"/>
      </dsp:txXfrm>
    </dsp:sp>
    <dsp:sp modelId="{8E90063A-D846-4281-9EDC-DCAB1A4B8C5E}">
      <dsp:nvSpPr>
        <dsp:cNvPr id="0" name=""/>
        <dsp:cNvSpPr/>
      </dsp:nvSpPr>
      <dsp:spPr>
        <a:xfrm>
          <a:off x="4539743" y="596680"/>
          <a:ext cx="242728" cy="3419927"/>
        </a:xfrm>
        <a:custGeom>
          <a:avLst/>
          <a:gdLst/>
          <a:ahLst/>
          <a:cxnLst/>
          <a:rect l="0" t="0" r="0" b="0"/>
          <a:pathLst>
            <a:path>
              <a:moveTo>
                <a:pt x="0" y="0"/>
              </a:moveTo>
              <a:lnTo>
                <a:pt x="0" y="3419927"/>
              </a:lnTo>
              <a:lnTo>
                <a:pt x="242728" y="34199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29B8D4-216D-474B-92D7-3D5837373251}">
      <dsp:nvSpPr>
        <dsp:cNvPr id="0" name=""/>
        <dsp:cNvSpPr/>
      </dsp:nvSpPr>
      <dsp:spPr>
        <a:xfrm>
          <a:off x="4782471" y="3719223"/>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Notify certifying body</a:t>
          </a:r>
        </a:p>
      </dsp:txBody>
      <dsp:txXfrm>
        <a:off x="4799891" y="3736643"/>
        <a:ext cx="1192651" cy="559930"/>
      </dsp:txXfrm>
    </dsp:sp>
    <dsp:sp modelId="{43C8664C-C6B8-480B-9DFB-0CED2ABE5F82}">
      <dsp:nvSpPr>
        <dsp:cNvPr id="0" name=""/>
        <dsp:cNvSpPr/>
      </dsp:nvSpPr>
      <dsp:spPr>
        <a:xfrm>
          <a:off x="2604576" y="1910"/>
          <a:ext cx="1600764" cy="59477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Site </a:t>
          </a:r>
        </a:p>
      </dsp:txBody>
      <dsp:txXfrm>
        <a:off x="2621996" y="19330"/>
        <a:ext cx="1565924" cy="559930"/>
      </dsp:txXfrm>
    </dsp:sp>
    <dsp:sp modelId="{201E9742-AD22-484F-B700-2A6AF5838DF9}">
      <dsp:nvSpPr>
        <dsp:cNvPr id="0" name=""/>
        <dsp:cNvSpPr/>
      </dsp:nvSpPr>
      <dsp:spPr>
        <a:xfrm>
          <a:off x="2764652" y="596680"/>
          <a:ext cx="231153" cy="446077"/>
        </a:xfrm>
        <a:custGeom>
          <a:avLst/>
          <a:gdLst/>
          <a:ahLst/>
          <a:cxnLst/>
          <a:rect l="0" t="0" r="0" b="0"/>
          <a:pathLst>
            <a:path>
              <a:moveTo>
                <a:pt x="0" y="0"/>
              </a:moveTo>
              <a:lnTo>
                <a:pt x="0" y="446077"/>
              </a:lnTo>
              <a:lnTo>
                <a:pt x="231153" y="4460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0383EC-4D69-4253-96A1-9FC74FF7234E}">
      <dsp:nvSpPr>
        <dsp:cNvPr id="0" name=""/>
        <dsp:cNvSpPr/>
      </dsp:nvSpPr>
      <dsp:spPr>
        <a:xfrm>
          <a:off x="2995806" y="745373"/>
          <a:ext cx="1203519"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Implement site specific QMS </a:t>
          </a:r>
        </a:p>
      </dsp:txBody>
      <dsp:txXfrm>
        <a:off x="3013226" y="762793"/>
        <a:ext cx="1168679" cy="559930"/>
      </dsp:txXfrm>
    </dsp:sp>
    <dsp:sp modelId="{5DADFD23-8132-4122-848B-3A54DFE5E3D7}">
      <dsp:nvSpPr>
        <dsp:cNvPr id="0" name=""/>
        <dsp:cNvSpPr/>
      </dsp:nvSpPr>
      <dsp:spPr>
        <a:xfrm>
          <a:off x="2764652" y="596680"/>
          <a:ext cx="231153" cy="1189540"/>
        </a:xfrm>
        <a:custGeom>
          <a:avLst/>
          <a:gdLst/>
          <a:ahLst/>
          <a:cxnLst/>
          <a:rect l="0" t="0" r="0" b="0"/>
          <a:pathLst>
            <a:path>
              <a:moveTo>
                <a:pt x="0" y="0"/>
              </a:moveTo>
              <a:lnTo>
                <a:pt x="0" y="1189540"/>
              </a:lnTo>
              <a:lnTo>
                <a:pt x="231153" y="11895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6BD94A-8AE3-47BB-9D6A-3B906C6D7785}">
      <dsp:nvSpPr>
        <dsp:cNvPr id="0" name=""/>
        <dsp:cNvSpPr/>
      </dsp:nvSpPr>
      <dsp:spPr>
        <a:xfrm>
          <a:off x="2995806" y="1488836"/>
          <a:ext cx="1189445"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Conduct internal audit using SPI-RRT</a:t>
          </a:r>
        </a:p>
      </dsp:txBody>
      <dsp:txXfrm>
        <a:off x="3013226" y="1506256"/>
        <a:ext cx="1154605" cy="559930"/>
      </dsp:txXfrm>
    </dsp:sp>
    <dsp:sp modelId="{1EAAD0B3-9124-4328-9050-C960A72082F1}">
      <dsp:nvSpPr>
        <dsp:cNvPr id="0" name=""/>
        <dsp:cNvSpPr/>
      </dsp:nvSpPr>
      <dsp:spPr>
        <a:xfrm>
          <a:off x="2764652" y="596680"/>
          <a:ext cx="221647" cy="1933002"/>
        </a:xfrm>
        <a:custGeom>
          <a:avLst/>
          <a:gdLst/>
          <a:ahLst/>
          <a:cxnLst/>
          <a:rect l="0" t="0" r="0" b="0"/>
          <a:pathLst>
            <a:path>
              <a:moveTo>
                <a:pt x="0" y="0"/>
              </a:moveTo>
              <a:lnTo>
                <a:pt x="0" y="1933002"/>
              </a:lnTo>
              <a:lnTo>
                <a:pt x="221647" y="19330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ED4EED-FC9C-4515-B950-ED082EF6E35A}">
      <dsp:nvSpPr>
        <dsp:cNvPr id="0" name=""/>
        <dsp:cNvSpPr/>
      </dsp:nvSpPr>
      <dsp:spPr>
        <a:xfrm>
          <a:off x="2986299" y="2232298"/>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Implement improvement plan</a:t>
          </a:r>
        </a:p>
      </dsp:txBody>
      <dsp:txXfrm>
        <a:off x="3003719" y="2249718"/>
        <a:ext cx="1192651" cy="559930"/>
      </dsp:txXfrm>
    </dsp:sp>
    <dsp:sp modelId="{E3359AC2-93A6-4D99-B330-7B2BFA626522}">
      <dsp:nvSpPr>
        <dsp:cNvPr id="0" name=""/>
        <dsp:cNvSpPr/>
      </dsp:nvSpPr>
      <dsp:spPr>
        <a:xfrm>
          <a:off x="2764652" y="596680"/>
          <a:ext cx="221647" cy="2676465"/>
        </a:xfrm>
        <a:custGeom>
          <a:avLst/>
          <a:gdLst/>
          <a:ahLst/>
          <a:cxnLst/>
          <a:rect l="0" t="0" r="0" b="0"/>
          <a:pathLst>
            <a:path>
              <a:moveTo>
                <a:pt x="0" y="0"/>
              </a:moveTo>
              <a:lnTo>
                <a:pt x="0" y="2676465"/>
              </a:lnTo>
              <a:lnTo>
                <a:pt x="221647" y="26764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E9F7AF-7D81-4C15-8738-BB5E9EB3E5BD}">
      <dsp:nvSpPr>
        <dsp:cNvPr id="0" name=""/>
        <dsp:cNvSpPr/>
      </dsp:nvSpPr>
      <dsp:spPr>
        <a:xfrm>
          <a:off x="2986299" y="2975761"/>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Monitor improvement</a:t>
          </a:r>
        </a:p>
      </dsp:txBody>
      <dsp:txXfrm>
        <a:off x="3003719" y="2993181"/>
        <a:ext cx="1192651" cy="559930"/>
      </dsp:txXfrm>
    </dsp:sp>
    <dsp:sp modelId="{B8BF5A11-EE0D-4C6C-BB1F-8B56EAC72154}">
      <dsp:nvSpPr>
        <dsp:cNvPr id="0" name=""/>
        <dsp:cNvSpPr/>
      </dsp:nvSpPr>
      <dsp:spPr>
        <a:xfrm>
          <a:off x="6356124" y="1910"/>
          <a:ext cx="1600764" cy="59477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Certifying body</a:t>
          </a:r>
        </a:p>
      </dsp:txBody>
      <dsp:txXfrm>
        <a:off x="6373544" y="19330"/>
        <a:ext cx="1565924" cy="559930"/>
      </dsp:txXfrm>
    </dsp:sp>
    <dsp:sp modelId="{F062FCEC-C149-4D2D-83FF-6920F225930E}">
      <dsp:nvSpPr>
        <dsp:cNvPr id="0" name=""/>
        <dsp:cNvSpPr/>
      </dsp:nvSpPr>
      <dsp:spPr>
        <a:xfrm>
          <a:off x="6516200" y="596680"/>
          <a:ext cx="160076" cy="446077"/>
        </a:xfrm>
        <a:custGeom>
          <a:avLst/>
          <a:gdLst/>
          <a:ahLst/>
          <a:cxnLst/>
          <a:rect l="0" t="0" r="0" b="0"/>
          <a:pathLst>
            <a:path>
              <a:moveTo>
                <a:pt x="0" y="0"/>
              </a:moveTo>
              <a:lnTo>
                <a:pt x="0" y="446077"/>
              </a:lnTo>
              <a:lnTo>
                <a:pt x="160076" y="4460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122C9D-966C-4FDB-8E06-DCF167E385EE}">
      <dsp:nvSpPr>
        <dsp:cNvPr id="0" name=""/>
        <dsp:cNvSpPr/>
      </dsp:nvSpPr>
      <dsp:spPr>
        <a:xfrm>
          <a:off x="6676276" y="745373"/>
          <a:ext cx="1254117"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Review and approve auditor training curriculum</a:t>
          </a:r>
        </a:p>
      </dsp:txBody>
      <dsp:txXfrm>
        <a:off x="6693696" y="762793"/>
        <a:ext cx="1219277" cy="559930"/>
      </dsp:txXfrm>
    </dsp:sp>
    <dsp:sp modelId="{3C1CEADA-09E3-496A-85B5-39B4BA658A9E}">
      <dsp:nvSpPr>
        <dsp:cNvPr id="0" name=""/>
        <dsp:cNvSpPr/>
      </dsp:nvSpPr>
      <dsp:spPr>
        <a:xfrm>
          <a:off x="6516200" y="596680"/>
          <a:ext cx="160076" cy="1189540"/>
        </a:xfrm>
        <a:custGeom>
          <a:avLst/>
          <a:gdLst/>
          <a:ahLst/>
          <a:cxnLst/>
          <a:rect l="0" t="0" r="0" b="0"/>
          <a:pathLst>
            <a:path>
              <a:moveTo>
                <a:pt x="0" y="0"/>
              </a:moveTo>
              <a:lnTo>
                <a:pt x="0" y="1189540"/>
              </a:lnTo>
              <a:lnTo>
                <a:pt x="160076" y="11895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61673E-0C5B-406B-84D9-42D8C81ACC3E}">
      <dsp:nvSpPr>
        <dsp:cNvPr id="0" name=""/>
        <dsp:cNvSpPr/>
      </dsp:nvSpPr>
      <dsp:spPr>
        <a:xfrm>
          <a:off x="6676276" y="1488836"/>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Identify national auditors</a:t>
          </a:r>
        </a:p>
      </dsp:txBody>
      <dsp:txXfrm>
        <a:off x="6693696" y="1506256"/>
        <a:ext cx="1192651" cy="559930"/>
      </dsp:txXfrm>
    </dsp:sp>
    <dsp:sp modelId="{B2E353D0-8730-406B-8D5B-22256E770C85}">
      <dsp:nvSpPr>
        <dsp:cNvPr id="0" name=""/>
        <dsp:cNvSpPr/>
      </dsp:nvSpPr>
      <dsp:spPr>
        <a:xfrm>
          <a:off x="6516200" y="596680"/>
          <a:ext cx="160076" cy="1933002"/>
        </a:xfrm>
        <a:custGeom>
          <a:avLst/>
          <a:gdLst/>
          <a:ahLst/>
          <a:cxnLst/>
          <a:rect l="0" t="0" r="0" b="0"/>
          <a:pathLst>
            <a:path>
              <a:moveTo>
                <a:pt x="0" y="0"/>
              </a:moveTo>
              <a:lnTo>
                <a:pt x="0" y="1933002"/>
              </a:lnTo>
              <a:lnTo>
                <a:pt x="160076" y="19330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0C16B4-9450-45D7-A5DC-4365776A19A4}">
      <dsp:nvSpPr>
        <dsp:cNvPr id="0" name=""/>
        <dsp:cNvSpPr/>
      </dsp:nvSpPr>
      <dsp:spPr>
        <a:xfrm>
          <a:off x="6676276" y="2232298"/>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Audit site eligible for certification</a:t>
          </a:r>
        </a:p>
      </dsp:txBody>
      <dsp:txXfrm>
        <a:off x="6693696" y="2249718"/>
        <a:ext cx="1192651" cy="559930"/>
      </dsp:txXfrm>
    </dsp:sp>
    <dsp:sp modelId="{C903E432-A710-4463-A8E7-85C328CCFA5A}">
      <dsp:nvSpPr>
        <dsp:cNvPr id="0" name=""/>
        <dsp:cNvSpPr/>
      </dsp:nvSpPr>
      <dsp:spPr>
        <a:xfrm>
          <a:off x="6516200" y="596680"/>
          <a:ext cx="160076" cy="2676465"/>
        </a:xfrm>
        <a:custGeom>
          <a:avLst/>
          <a:gdLst/>
          <a:ahLst/>
          <a:cxnLst/>
          <a:rect l="0" t="0" r="0" b="0"/>
          <a:pathLst>
            <a:path>
              <a:moveTo>
                <a:pt x="0" y="0"/>
              </a:moveTo>
              <a:lnTo>
                <a:pt x="0" y="2676465"/>
              </a:lnTo>
              <a:lnTo>
                <a:pt x="160076" y="26764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F6D985-8BD2-45DA-A7A1-0C81D646F9B7}">
      <dsp:nvSpPr>
        <dsp:cNvPr id="0" name=""/>
        <dsp:cNvSpPr/>
      </dsp:nvSpPr>
      <dsp:spPr>
        <a:xfrm>
          <a:off x="6676276" y="2975761"/>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Generate audit reports</a:t>
          </a:r>
        </a:p>
      </dsp:txBody>
      <dsp:txXfrm>
        <a:off x="6693696" y="2993181"/>
        <a:ext cx="1192651" cy="559930"/>
      </dsp:txXfrm>
    </dsp:sp>
    <dsp:sp modelId="{56A60F11-1173-4771-9820-63BDD1A11313}">
      <dsp:nvSpPr>
        <dsp:cNvPr id="0" name=""/>
        <dsp:cNvSpPr/>
      </dsp:nvSpPr>
      <dsp:spPr>
        <a:xfrm>
          <a:off x="6516200" y="596680"/>
          <a:ext cx="160076" cy="3419927"/>
        </a:xfrm>
        <a:custGeom>
          <a:avLst/>
          <a:gdLst/>
          <a:ahLst/>
          <a:cxnLst/>
          <a:rect l="0" t="0" r="0" b="0"/>
          <a:pathLst>
            <a:path>
              <a:moveTo>
                <a:pt x="0" y="0"/>
              </a:moveTo>
              <a:lnTo>
                <a:pt x="0" y="3419927"/>
              </a:lnTo>
              <a:lnTo>
                <a:pt x="160076" y="34199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F67994-91D9-4E25-82D8-F7D13E59C847}">
      <dsp:nvSpPr>
        <dsp:cNvPr id="0" name=""/>
        <dsp:cNvSpPr/>
      </dsp:nvSpPr>
      <dsp:spPr>
        <a:xfrm>
          <a:off x="6676276" y="3719223"/>
          <a:ext cx="119542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Send reports to  government entity</a:t>
          </a:r>
        </a:p>
      </dsp:txBody>
      <dsp:txXfrm>
        <a:off x="6693696" y="3736643"/>
        <a:ext cx="1160581" cy="559930"/>
      </dsp:txXfrm>
    </dsp:sp>
    <dsp:sp modelId="{53E03FE5-F159-434B-AB61-27FD48D57F2B}">
      <dsp:nvSpPr>
        <dsp:cNvPr id="0" name=""/>
        <dsp:cNvSpPr/>
      </dsp:nvSpPr>
      <dsp:spPr>
        <a:xfrm>
          <a:off x="6516200" y="596680"/>
          <a:ext cx="160076" cy="4163390"/>
        </a:xfrm>
        <a:custGeom>
          <a:avLst/>
          <a:gdLst/>
          <a:ahLst/>
          <a:cxnLst/>
          <a:rect l="0" t="0" r="0" b="0"/>
          <a:pathLst>
            <a:path>
              <a:moveTo>
                <a:pt x="0" y="0"/>
              </a:moveTo>
              <a:lnTo>
                <a:pt x="0" y="4163390"/>
              </a:lnTo>
              <a:lnTo>
                <a:pt x="160076" y="41633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2EF475-18D7-46C9-A150-7A335EB18AEF}">
      <dsp:nvSpPr>
        <dsp:cNvPr id="0" name=""/>
        <dsp:cNvSpPr/>
      </dsp:nvSpPr>
      <dsp:spPr>
        <a:xfrm>
          <a:off x="6676276" y="4462686"/>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Issue certificate for eligible  site</a:t>
          </a:r>
        </a:p>
      </dsp:txBody>
      <dsp:txXfrm>
        <a:off x="6693696" y="4480106"/>
        <a:ext cx="1192651" cy="559930"/>
      </dsp:txXfrm>
    </dsp:sp>
    <dsp:sp modelId="{7262CACD-8E7C-4AC3-ACCF-3CE590260786}">
      <dsp:nvSpPr>
        <dsp:cNvPr id="0" name=""/>
        <dsp:cNvSpPr/>
      </dsp:nvSpPr>
      <dsp:spPr>
        <a:xfrm>
          <a:off x="6516200" y="596680"/>
          <a:ext cx="160076" cy="4906853"/>
        </a:xfrm>
        <a:custGeom>
          <a:avLst/>
          <a:gdLst/>
          <a:ahLst/>
          <a:cxnLst/>
          <a:rect l="0" t="0" r="0" b="0"/>
          <a:pathLst>
            <a:path>
              <a:moveTo>
                <a:pt x="0" y="0"/>
              </a:moveTo>
              <a:lnTo>
                <a:pt x="0" y="4906853"/>
              </a:lnTo>
              <a:lnTo>
                <a:pt x="160076" y="49068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52483E-ECEC-451E-B8D7-81035EDFD2CF}">
      <dsp:nvSpPr>
        <dsp:cNvPr id="0" name=""/>
        <dsp:cNvSpPr/>
      </dsp:nvSpPr>
      <dsp:spPr>
        <a:xfrm>
          <a:off x="6676276" y="5206149"/>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Develop corrective action for remediation</a:t>
          </a:r>
        </a:p>
      </dsp:txBody>
      <dsp:txXfrm>
        <a:off x="6693696" y="5223569"/>
        <a:ext cx="1192651" cy="559930"/>
      </dsp:txXfrm>
    </dsp:sp>
    <dsp:sp modelId="{6BDFB7B3-99C9-479A-92F0-51D5285F467C}">
      <dsp:nvSpPr>
        <dsp:cNvPr id="0" name=""/>
        <dsp:cNvSpPr/>
      </dsp:nvSpPr>
      <dsp:spPr>
        <a:xfrm>
          <a:off x="8254273" y="1910"/>
          <a:ext cx="1600764" cy="59477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Government entity</a:t>
          </a:r>
        </a:p>
      </dsp:txBody>
      <dsp:txXfrm>
        <a:off x="8271693" y="19330"/>
        <a:ext cx="1565924" cy="559930"/>
      </dsp:txXfrm>
    </dsp:sp>
    <dsp:sp modelId="{9F4C2F34-779E-43D0-83E1-6FC68819EE38}">
      <dsp:nvSpPr>
        <dsp:cNvPr id="0" name=""/>
        <dsp:cNvSpPr/>
      </dsp:nvSpPr>
      <dsp:spPr>
        <a:xfrm>
          <a:off x="8414349" y="596680"/>
          <a:ext cx="160076" cy="446077"/>
        </a:xfrm>
        <a:custGeom>
          <a:avLst/>
          <a:gdLst/>
          <a:ahLst/>
          <a:cxnLst/>
          <a:rect l="0" t="0" r="0" b="0"/>
          <a:pathLst>
            <a:path>
              <a:moveTo>
                <a:pt x="0" y="0"/>
              </a:moveTo>
              <a:lnTo>
                <a:pt x="0" y="446077"/>
              </a:lnTo>
              <a:lnTo>
                <a:pt x="160076" y="4460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2F662D-F1E3-4F01-8BD2-A7997AF0DC47}">
      <dsp:nvSpPr>
        <dsp:cNvPr id="0" name=""/>
        <dsp:cNvSpPr/>
      </dsp:nvSpPr>
      <dsp:spPr>
        <a:xfrm>
          <a:off x="8574426" y="745373"/>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Prioritize sites for certification</a:t>
          </a:r>
        </a:p>
      </dsp:txBody>
      <dsp:txXfrm>
        <a:off x="8591846" y="762793"/>
        <a:ext cx="1192651" cy="559930"/>
      </dsp:txXfrm>
    </dsp:sp>
    <dsp:sp modelId="{37F0EB6F-0ED4-4952-A6CA-3C4DBA67A64B}">
      <dsp:nvSpPr>
        <dsp:cNvPr id="0" name=""/>
        <dsp:cNvSpPr/>
      </dsp:nvSpPr>
      <dsp:spPr>
        <a:xfrm>
          <a:off x="8414349" y="596680"/>
          <a:ext cx="160076" cy="1189540"/>
        </a:xfrm>
        <a:custGeom>
          <a:avLst/>
          <a:gdLst/>
          <a:ahLst/>
          <a:cxnLst/>
          <a:rect l="0" t="0" r="0" b="0"/>
          <a:pathLst>
            <a:path>
              <a:moveTo>
                <a:pt x="0" y="0"/>
              </a:moveTo>
              <a:lnTo>
                <a:pt x="0" y="1189540"/>
              </a:lnTo>
              <a:lnTo>
                <a:pt x="160076" y="11895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803184-1C08-4F4A-A0CB-186369039D0D}">
      <dsp:nvSpPr>
        <dsp:cNvPr id="0" name=""/>
        <dsp:cNvSpPr/>
      </dsp:nvSpPr>
      <dsp:spPr>
        <a:xfrm>
          <a:off x="8574426" y="1488836"/>
          <a:ext cx="1207649"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Appoint auditors</a:t>
          </a:r>
        </a:p>
      </dsp:txBody>
      <dsp:txXfrm>
        <a:off x="8591846" y="1506256"/>
        <a:ext cx="1172809" cy="559930"/>
      </dsp:txXfrm>
    </dsp:sp>
    <dsp:sp modelId="{0F77C5F8-E603-4F98-BE89-9D93A7168501}">
      <dsp:nvSpPr>
        <dsp:cNvPr id="0" name=""/>
        <dsp:cNvSpPr/>
      </dsp:nvSpPr>
      <dsp:spPr>
        <a:xfrm>
          <a:off x="8414349" y="596680"/>
          <a:ext cx="160076" cy="1933002"/>
        </a:xfrm>
        <a:custGeom>
          <a:avLst/>
          <a:gdLst/>
          <a:ahLst/>
          <a:cxnLst/>
          <a:rect l="0" t="0" r="0" b="0"/>
          <a:pathLst>
            <a:path>
              <a:moveTo>
                <a:pt x="0" y="0"/>
              </a:moveTo>
              <a:lnTo>
                <a:pt x="0" y="1933002"/>
              </a:lnTo>
              <a:lnTo>
                <a:pt x="160076" y="19330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16B9D-4518-4C45-AC5B-B68387933E72}">
      <dsp:nvSpPr>
        <dsp:cNvPr id="0" name=""/>
        <dsp:cNvSpPr/>
      </dsp:nvSpPr>
      <dsp:spPr>
        <a:xfrm>
          <a:off x="8574426" y="2232298"/>
          <a:ext cx="1227491"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Review audit reports</a:t>
          </a:r>
        </a:p>
      </dsp:txBody>
      <dsp:txXfrm>
        <a:off x="8591846" y="2249718"/>
        <a:ext cx="1192651" cy="559930"/>
      </dsp:txXfrm>
    </dsp:sp>
    <dsp:sp modelId="{7B103E31-F669-429B-88C7-53C871A4AA85}">
      <dsp:nvSpPr>
        <dsp:cNvPr id="0" name=""/>
        <dsp:cNvSpPr/>
      </dsp:nvSpPr>
      <dsp:spPr>
        <a:xfrm>
          <a:off x="8414349" y="596680"/>
          <a:ext cx="160076" cy="2676465"/>
        </a:xfrm>
        <a:custGeom>
          <a:avLst/>
          <a:gdLst/>
          <a:ahLst/>
          <a:cxnLst/>
          <a:rect l="0" t="0" r="0" b="0"/>
          <a:pathLst>
            <a:path>
              <a:moveTo>
                <a:pt x="0" y="0"/>
              </a:moveTo>
              <a:lnTo>
                <a:pt x="0" y="2676465"/>
              </a:lnTo>
              <a:lnTo>
                <a:pt x="160076" y="26764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73B696-A5F4-4D6D-AC1D-AE71E4FA9859}">
      <dsp:nvSpPr>
        <dsp:cNvPr id="0" name=""/>
        <dsp:cNvSpPr/>
      </dsp:nvSpPr>
      <dsp:spPr>
        <a:xfrm>
          <a:off x="8574426" y="2975761"/>
          <a:ext cx="1238063" cy="59477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Confirm decertification  decision</a:t>
          </a:r>
        </a:p>
      </dsp:txBody>
      <dsp:txXfrm>
        <a:off x="8591846" y="2993181"/>
        <a:ext cx="1203223" cy="559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45FF8-08A3-437C-8E67-673C7FC504AA}">
      <dsp:nvSpPr>
        <dsp:cNvPr id="0" name=""/>
        <dsp:cNvSpPr/>
      </dsp:nvSpPr>
      <dsp:spPr>
        <a:xfrm>
          <a:off x="5473" y="578490"/>
          <a:ext cx="2098327" cy="839331"/>
        </a:xfrm>
        <a:prstGeom prst="rect">
          <a:avLst/>
        </a:prstGeom>
        <a:solidFill>
          <a:schemeClr val="bg1">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Monthly</a:t>
          </a:r>
        </a:p>
      </dsp:txBody>
      <dsp:txXfrm>
        <a:off x="5473" y="578490"/>
        <a:ext cx="2098327" cy="839331"/>
      </dsp:txXfrm>
    </dsp:sp>
    <dsp:sp modelId="{C16F83D8-1409-4908-9289-27200D71649D}">
      <dsp:nvSpPr>
        <dsp:cNvPr id="0" name=""/>
        <dsp:cNvSpPr/>
      </dsp:nvSpPr>
      <dsp:spPr>
        <a:xfrm>
          <a:off x="5473" y="1417821"/>
          <a:ext cx="2098327" cy="3390074"/>
        </a:xfrm>
        <a:prstGeom prst="rect">
          <a:avLst/>
        </a:prstGeom>
        <a:solidFill>
          <a:schemeClr val="l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SPI-RRT Levels 0 and 1</a:t>
          </a:r>
        </a:p>
        <a:p>
          <a:pPr marL="114300" lvl="1" indent="-114300" algn="l" defTabSz="622300">
            <a:lnSpc>
              <a:spcPct val="90000"/>
            </a:lnSpc>
            <a:spcBef>
              <a:spcPct val="0"/>
            </a:spcBef>
            <a:spcAft>
              <a:spcPct val="15000"/>
            </a:spcAft>
            <a:buChar char="•"/>
          </a:pPr>
          <a:r>
            <a:rPr lang="en-US" sz="1400" kern="1200" dirty="0"/>
            <a:t>Internal audits by POCT site personnel</a:t>
          </a:r>
        </a:p>
        <a:p>
          <a:pPr marL="114300" lvl="1" indent="-114300" algn="l" defTabSz="622300">
            <a:lnSpc>
              <a:spcPct val="90000"/>
            </a:lnSpc>
            <a:spcBef>
              <a:spcPct val="0"/>
            </a:spcBef>
            <a:spcAft>
              <a:spcPct val="15000"/>
            </a:spcAft>
            <a:buChar char="•"/>
          </a:pPr>
          <a:r>
            <a:rPr lang="en-US" sz="1400" kern="1200" dirty="0"/>
            <a:t>Mentoring by facility lab staff, IPs, QA officers or quality mentors</a:t>
          </a:r>
        </a:p>
      </dsp:txBody>
      <dsp:txXfrm>
        <a:off x="5473" y="1417821"/>
        <a:ext cx="2098327" cy="3390074"/>
      </dsp:txXfrm>
    </dsp:sp>
    <dsp:sp modelId="{F4B8E841-02DD-4D98-940C-3DA2B2CDB589}">
      <dsp:nvSpPr>
        <dsp:cNvPr id="0" name=""/>
        <dsp:cNvSpPr/>
      </dsp:nvSpPr>
      <dsp:spPr>
        <a:xfrm>
          <a:off x="2397567" y="578490"/>
          <a:ext cx="2098327" cy="839331"/>
        </a:xfrm>
        <a:prstGeom prst="rect">
          <a:avLst/>
        </a:prstGeom>
        <a:solidFill>
          <a:prstClr val="white">
            <a:lumMod val="50000"/>
          </a:prst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prstClr val="white"/>
              </a:solidFill>
              <a:latin typeface="Calibri" panose="020F0502020204030204"/>
              <a:ea typeface="+mn-ea"/>
              <a:cs typeface="+mn-cs"/>
            </a:rPr>
            <a:t>Quarterly</a:t>
          </a:r>
        </a:p>
      </dsp:txBody>
      <dsp:txXfrm>
        <a:off x="2397567" y="578490"/>
        <a:ext cx="2098327" cy="839331"/>
      </dsp:txXfrm>
    </dsp:sp>
    <dsp:sp modelId="{53DE39E6-2610-46D2-8966-FF9F21EA3BFE}">
      <dsp:nvSpPr>
        <dsp:cNvPr id="0" name=""/>
        <dsp:cNvSpPr/>
      </dsp:nvSpPr>
      <dsp:spPr>
        <a:xfrm>
          <a:off x="2397567" y="1417821"/>
          <a:ext cx="2098327" cy="3390074"/>
        </a:xfrm>
        <a:prstGeom prst="rect">
          <a:avLst/>
        </a:prstGeom>
        <a:solidFill>
          <a:schemeClr val="l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SPI-RRT Level 2</a:t>
          </a:r>
        </a:p>
        <a:p>
          <a:pPr marL="114300" lvl="1" indent="-114300" algn="l" defTabSz="622300">
            <a:lnSpc>
              <a:spcPct val="90000"/>
            </a:lnSpc>
            <a:spcBef>
              <a:spcPct val="0"/>
            </a:spcBef>
            <a:spcAft>
              <a:spcPct val="15000"/>
            </a:spcAft>
            <a:buChar char="•"/>
          </a:pPr>
          <a:r>
            <a:rPr lang="en-US" sz="1400" kern="1200" dirty="0"/>
            <a:t>Audits by sub-national team (regional or district level)</a:t>
          </a:r>
        </a:p>
        <a:p>
          <a:pPr marL="114300" lvl="1" indent="-114300" algn="l" defTabSz="622300">
            <a:lnSpc>
              <a:spcPct val="90000"/>
            </a:lnSpc>
            <a:spcBef>
              <a:spcPct val="0"/>
            </a:spcBef>
            <a:spcAft>
              <a:spcPct val="15000"/>
            </a:spcAft>
            <a:buChar char="•"/>
          </a:pPr>
          <a:r>
            <a:rPr lang="en-US" sz="1400" kern="1200" dirty="0"/>
            <a:t>Mentoring by sub-national team including Q-corps</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2397567" y="1417821"/>
        <a:ext cx="2098327" cy="3390074"/>
      </dsp:txXfrm>
    </dsp:sp>
    <dsp:sp modelId="{D6C94E50-C583-4638-9337-54288FD0B171}">
      <dsp:nvSpPr>
        <dsp:cNvPr id="0" name=""/>
        <dsp:cNvSpPr/>
      </dsp:nvSpPr>
      <dsp:spPr>
        <a:xfrm>
          <a:off x="4789661" y="578490"/>
          <a:ext cx="2098327" cy="839331"/>
        </a:xfrm>
        <a:prstGeom prst="rect">
          <a:avLst/>
        </a:prstGeom>
        <a:solidFill>
          <a:prstClr val="white">
            <a:lumMod val="50000"/>
          </a:prst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prstClr val="white"/>
              </a:solidFill>
              <a:latin typeface="Calibri" panose="020F0502020204030204"/>
              <a:ea typeface="+mn-ea"/>
              <a:cs typeface="+mn-cs"/>
            </a:rPr>
            <a:t>Semi-Annual</a:t>
          </a:r>
        </a:p>
      </dsp:txBody>
      <dsp:txXfrm>
        <a:off x="4789661" y="578490"/>
        <a:ext cx="2098327" cy="839331"/>
      </dsp:txXfrm>
    </dsp:sp>
    <dsp:sp modelId="{583306FF-AC5F-49E1-B8E5-B4E60E8D61F0}">
      <dsp:nvSpPr>
        <dsp:cNvPr id="0" name=""/>
        <dsp:cNvSpPr/>
      </dsp:nvSpPr>
      <dsp:spPr>
        <a:xfrm>
          <a:off x="4789661" y="1417821"/>
          <a:ext cx="2098327" cy="3390074"/>
        </a:xfrm>
        <a:prstGeom prst="rect">
          <a:avLst/>
        </a:prstGeom>
        <a:solidFill>
          <a:schemeClr val="l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SPI-RRT Level 3</a:t>
          </a:r>
        </a:p>
        <a:p>
          <a:pPr marL="114300" lvl="1" indent="-114300" algn="l" defTabSz="622300">
            <a:lnSpc>
              <a:spcPct val="90000"/>
            </a:lnSpc>
            <a:spcBef>
              <a:spcPct val="0"/>
            </a:spcBef>
            <a:spcAft>
              <a:spcPct val="15000"/>
            </a:spcAft>
            <a:buChar char="•"/>
          </a:pPr>
          <a:r>
            <a:rPr lang="en-US" sz="1400" kern="1200" dirty="0"/>
            <a:t>Audits by subnational team (regional or district) </a:t>
          </a:r>
        </a:p>
        <a:p>
          <a:pPr marL="114300" lvl="1" indent="-114300" algn="l" defTabSz="622300">
            <a:lnSpc>
              <a:spcPct val="90000"/>
            </a:lnSpc>
            <a:spcBef>
              <a:spcPct val="0"/>
            </a:spcBef>
            <a:spcAft>
              <a:spcPct val="15000"/>
            </a:spcAft>
            <a:buChar char="•"/>
          </a:pPr>
          <a:r>
            <a:rPr lang="en-US" sz="1400" kern="1200" dirty="0"/>
            <a:t>Mentoring by sub-national team including Q-corps</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b="1" kern="1200" dirty="0"/>
            <a:t>Certified POCT sites</a:t>
          </a:r>
        </a:p>
        <a:p>
          <a:pPr marL="228600" lvl="2" indent="-114300" algn="l" defTabSz="622300">
            <a:lnSpc>
              <a:spcPct val="90000"/>
            </a:lnSpc>
            <a:spcBef>
              <a:spcPct val="0"/>
            </a:spcBef>
            <a:spcAft>
              <a:spcPct val="15000"/>
            </a:spcAft>
            <a:buChar char="•"/>
          </a:pPr>
          <a:r>
            <a:rPr lang="en-US" sz="1400" kern="1200" dirty="0"/>
            <a:t>Internal audits by POCT site to ensure compliance and meet recertification eligibility requirements</a:t>
          </a:r>
        </a:p>
        <a:p>
          <a:pPr marL="114300" lvl="1" indent="-114300" algn="l" defTabSz="622300">
            <a:lnSpc>
              <a:spcPct val="90000"/>
            </a:lnSpc>
            <a:spcBef>
              <a:spcPct val="0"/>
            </a:spcBef>
            <a:spcAft>
              <a:spcPct val="15000"/>
            </a:spcAft>
            <a:buChar char="•"/>
          </a:pPr>
          <a:endParaRPr lang="en-US" sz="1400" kern="1200" dirty="0"/>
        </a:p>
      </dsp:txBody>
      <dsp:txXfrm>
        <a:off x="4789661" y="1417821"/>
        <a:ext cx="2098327" cy="3390074"/>
      </dsp:txXfrm>
    </dsp:sp>
    <dsp:sp modelId="{3F3CBFFC-EA28-4730-8F6E-11B362206890}">
      <dsp:nvSpPr>
        <dsp:cNvPr id="0" name=""/>
        <dsp:cNvSpPr/>
      </dsp:nvSpPr>
      <dsp:spPr>
        <a:xfrm>
          <a:off x="7181754" y="578490"/>
          <a:ext cx="2098327" cy="839331"/>
        </a:xfrm>
        <a:prstGeom prst="rect">
          <a:avLst/>
        </a:prstGeom>
        <a:solidFill>
          <a:prstClr val="white">
            <a:lumMod val="50000"/>
          </a:prst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prstClr val="white"/>
              </a:solidFill>
              <a:latin typeface="Calibri" panose="020F0502020204030204"/>
              <a:ea typeface="+mn-ea"/>
              <a:cs typeface="+mn-cs"/>
            </a:rPr>
            <a:t>Annually</a:t>
          </a:r>
        </a:p>
      </dsp:txBody>
      <dsp:txXfrm>
        <a:off x="7181754" y="578490"/>
        <a:ext cx="2098327" cy="839331"/>
      </dsp:txXfrm>
    </dsp:sp>
    <dsp:sp modelId="{2624C237-B736-4A4A-95C0-019B3FE6CC9F}">
      <dsp:nvSpPr>
        <dsp:cNvPr id="0" name=""/>
        <dsp:cNvSpPr/>
      </dsp:nvSpPr>
      <dsp:spPr>
        <a:xfrm>
          <a:off x="7181754" y="1417821"/>
          <a:ext cx="2098327" cy="3390074"/>
        </a:xfrm>
        <a:prstGeom prst="rect">
          <a:avLst/>
        </a:prstGeom>
        <a:solidFill>
          <a:schemeClr val="l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SPI-RRT Level 4</a:t>
          </a:r>
        </a:p>
        <a:p>
          <a:pPr marL="114300" lvl="1" indent="-114300" algn="l" defTabSz="622300">
            <a:lnSpc>
              <a:spcPct val="90000"/>
            </a:lnSpc>
            <a:spcBef>
              <a:spcPct val="0"/>
            </a:spcBef>
            <a:spcAft>
              <a:spcPct val="15000"/>
            </a:spcAft>
            <a:buChar char="•"/>
          </a:pPr>
          <a:r>
            <a:rPr lang="en-US" sz="1400" b="0" kern="1200" dirty="0"/>
            <a:t>Audits by certifying body</a:t>
          </a:r>
        </a:p>
        <a:p>
          <a:pPr marL="114300" lvl="1" indent="-114300" algn="l" defTabSz="622300">
            <a:lnSpc>
              <a:spcPct val="90000"/>
            </a:lnSpc>
            <a:spcBef>
              <a:spcPct val="0"/>
            </a:spcBef>
            <a:spcAft>
              <a:spcPct val="15000"/>
            </a:spcAft>
            <a:buChar char="•"/>
          </a:pPr>
          <a:r>
            <a:rPr lang="en-US" sz="1400" b="0" kern="1200" dirty="0"/>
            <a:t>Initial certification</a:t>
          </a:r>
        </a:p>
      </dsp:txBody>
      <dsp:txXfrm>
        <a:off x="7181754" y="1417821"/>
        <a:ext cx="2098327" cy="3390074"/>
      </dsp:txXfrm>
    </dsp:sp>
    <dsp:sp modelId="{9F40BA22-55F9-4251-9F70-049B6C74AB0D}">
      <dsp:nvSpPr>
        <dsp:cNvPr id="0" name=""/>
        <dsp:cNvSpPr/>
      </dsp:nvSpPr>
      <dsp:spPr>
        <a:xfrm>
          <a:off x="9573848" y="578490"/>
          <a:ext cx="2098327" cy="839331"/>
        </a:xfrm>
        <a:prstGeom prst="rect">
          <a:avLst/>
        </a:prstGeom>
        <a:solidFill>
          <a:prstClr val="white">
            <a:lumMod val="50000"/>
          </a:prst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prstClr val="white"/>
              </a:solidFill>
              <a:latin typeface="Calibri" panose="020F0502020204030204"/>
              <a:ea typeface="+mn-ea"/>
              <a:cs typeface="+mn-cs"/>
            </a:rPr>
            <a:t>Bi-Annually</a:t>
          </a:r>
        </a:p>
      </dsp:txBody>
      <dsp:txXfrm>
        <a:off x="9573848" y="578490"/>
        <a:ext cx="2098327" cy="839331"/>
      </dsp:txXfrm>
    </dsp:sp>
    <dsp:sp modelId="{41FADBCA-8CB6-4416-975C-5E472A885BF7}">
      <dsp:nvSpPr>
        <dsp:cNvPr id="0" name=""/>
        <dsp:cNvSpPr/>
      </dsp:nvSpPr>
      <dsp:spPr>
        <a:xfrm>
          <a:off x="9573848" y="1417821"/>
          <a:ext cx="2098327" cy="3390074"/>
        </a:xfrm>
        <a:prstGeom prst="rect">
          <a:avLst/>
        </a:prstGeom>
        <a:solidFill>
          <a:schemeClr val="l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Certified POCT Site</a:t>
          </a:r>
        </a:p>
        <a:p>
          <a:pPr marL="114300" lvl="1" indent="-114300" algn="l" defTabSz="622300">
            <a:lnSpc>
              <a:spcPct val="90000"/>
            </a:lnSpc>
            <a:spcBef>
              <a:spcPct val="0"/>
            </a:spcBef>
            <a:spcAft>
              <a:spcPct val="15000"/>
            </a:spcAft>
            <a:buChar char="•"/>
          </a:pPr>
          <a:r>
            <a:rPr lang="en-US" sz="1400" b="0" kern="1200" dirty="0"/>
            <a:t>Audits by certifying body</a:t>
          </a:r>
        </a:p>
        <a:p>
          <a:pPr marL="114300" lvl="1" indent="-114300" algn="l" defTabSz="622300">
            <a:lnSpc>
              <a:spcPct val="90000"/>
            </a:lnSpc>
            <a:spcBef>
              <a:spcPct val="0"/>
            </a:spcBef>
            <a:spcAft>
              <a:spcPct val="15000"/>
            </a:spcAft>
            <a:buChar char="•"/>
          </a:pPr>
          <a:r>
            <a:rPr lang="en-US" sz="1400" b="0" kern="1200" dirty="0"/>
            <a:t>Recertification</a:t>
          </a:r>
        </a:p>
      </dsp:txBody>
      <dsp:txXfrm>
        <a:off x="9573848" y="1417821"/>
        <a:ext cx="2098327" cy="339007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7T14:33:17.2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55,'1661'0,"-1631"2,1 0,26 8,-23-5,0 0,11-2,329-2,-175-2,-184 0,1-1,0 0,-1-1,6-3,51-6,-48 9,-1-1,0-1,0-1,6-3,-8 2,0 1,0 1,1 1,0 1,7 1,813 1,-387 3,-15-2,-421 1,0 1,0 1,17 5,-15-4,-1 0,1-1,5-1,-22-2,45 2,-1 1,33 7,-32-4,1-2,-1-2,45-4,-23 0,23 5,-17 10,-58-9,1 0,0-1,9-1,699 0,-353-4,127 2,-480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7T14:33:22.8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28,'939'0,"-884"2,48 9,-49-4,52-1,1090-7,-1138 4,49 8,-47-4,44 0,1530-8,-1590-1,1-2,11-4,-8 2,39-1,946 5,-502 4,614-2,-1119-1,0-2,0 0,4-3,-3 1,0 1,27 0,1165 5,-1183-3,1-1,17-5,57-5,2 11,-84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7T14:33:34.6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27,'7'-3,"1"1,0-1,0 1,0 1,0-1,0 2,0-1,7 1,6-1,682-11,-556 13,86 12,-36 0,405-11,-315-4,-208-1,33-7,-35 2,39 3,1712 6,-1770 1,45 9,-44-4,39-1,-35-3,35 7,-39-3,56 0,2890-11,-1563 7,-1368 0,48 9,-14-1,-8 1,-45-5,1-3,1-1,491-4,-513-1,0-1,20-5,-17 2,0 1,3 3,917 0,-466 4,-80-2,-388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7T14:33:52.3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58,'95'-1,"0"-4,29-8,-68 7,0 4,23 2,-32 1,0-2,0-3,35-6,-19 2,0 2,1 3,-1 3,12 4,48-1,4375-3,-4476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7T14:33:57.8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81,'134'2,"-19"0,49-7,-91-8,-54 9,1 0,-1 1,9 1,104-11,-83 6,1 3,4 2,796 3,-811-3,0-2,19-4,-18 2,0 1,14 2,1297 3,-608 1,-714 1,0 1,28 6,-26-4,1 0,13-2,32 2,25 6,-75-7,85 4,0-5,37-6,8 0,1503 3,-1632 2,0 0,26 7,43 4,519-10,-315-5,-211 2,-66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8T12:23:09.6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1,'1204'0,"-1143"3,-1 2,54 13,-51-7,1-2,31-2,-54-5,39 8,-40-4,0-2,8-1,2491-2,-1197-3,-1314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6FA2D-15BC-4A2B-9922-9C4A95670DA8}" type="datetimeFigureOut">
              <a:rPr lang="en-US" smtClean="0"/>
              <a:t>12/30/2022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7BB1C-D569-4554-B7F8-D0B86C57750B}" type="slidenum">
              <a:rPr lang="en-US" smtClean="0"/>
              <a:t>‹#›</a:t>
            </a:fld>
            <a:endParaRPr lang="en-US" dirty="0"/>
          </a:p>
        </p:txBody>
      </p:sp>
    </p:spTree>
    <p:extLst>
      <p:ext uri="{BB962C8B-B14F-4D97-AF65-F5344CB8AC3E}">
        <p14:creationId xmlns:p14="http://schemas.microsoft.com/office/powerpoint/2010/main" val="70801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a:t>
            </a:fld>
            <a:endParaRPr lang="en-US" dirty="0"/>
          </a:p>
        </p:txBody>
      </p:sp>
    </p:spTree>
    <p:extLst>
      <p:ext uri="{BB962C8B-B14F-4D97-AF65-F5344CB8AC3E}">
        <p14:creationId xmlns:p14="http://schemas.microsoft.com/office/powerpoint/2010/main" val="413483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10</a:t>
            </a:fld>
            <a:endParaRPr lang="en-US" dirty="0"/>
          </a:p>
        </p:txBody>
      </p:sp>
    </p:spTree>
    <p:extLst>
      <p:ext uri="{BB962C8B-B14F-4D97-AF65-F5344CB8AC3E}">
        <p14:creationId xmlns:p14="http://schemas.microsoft.com/office/powerpoint/2010/main" val="3525608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Corresponds to question 5.3 and 5.4. Tester not using the correct specimen collection device for Determine rapid test. Additional information – stock out issue of capillary tubes. Corrective action – immediate. Recommendation action – onsite refresher training, timeline person responsible- auditor and person in-charge to observe testing for a period of time to ensure tester understood procedure and following it correctly, ensure that there is a system in lace to </a:t>
            </a:r>
            <a:r>
              <a:rPr lang="en-US" dirty="0" err="1"/>
              <a:t>forcast</a:t>
            </a:r>
            <a:r>
              <a:rPr lang="en-US" dirty="0"/>
              <a:t> the amt of capillary tubes needed and when to order to prevent future stock outs.</a:t>
            </a:r>
          </a:p>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11</a:t>
            </a:fld>
            <a:endParaRPr lang="en-US" dirty="0"/>
          </a:p>
        </p:txBody>
      </p:sp>
    </p:spTree>
    <p:extLst>
      <p:ext uri="{BB962C8B-B14F-4D97-AF65-F5344CB8AC3E}">
        <p14:creationId xmlns:p14="http://schemas.microsoft.com/office/powerpoint/2010/main" val="1965639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guide to help standardize our scoring and base our corrective actions on a set of quality standards….</a:t>
            </a:r>
          </a:p>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13</a:t>
            </a:fld>
            <a:endParaRPr lang="en-US" dirty="0"/>
          </a:p>
        </p:txBody>
      </p:sp>
    </p:spTree>
    <p:extLst>
      <p:ext uri="{BB962C8B-B14F-4D97-AF65-F5344CB8AC3E}">
        <p14:creationId xmlns:p14="http://schemas.microsoft.com/office/powerpoint/2010/main" val="3599602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driven advocacy to invest </a:t>
            </a:r>
          </a:p>
          <a:p>
            <a:r>
              <a:rPr lang="en-US" dirty="0"/>
              <a:t>in QA programs</a:t>
            </a:r>
          </a:p>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14</a:t>
            </a:fld>
            <a:endParaRPr lang="en-US" dirty="0"/>
          </a:p>
        </p:txBody>
      </p:sp>
    </p:spTree>
    <p:extLst>
      <p:ext uri="{BB962C8B-B14F-4D97-AF65-F5344CB8AC3E}">
        <p14:creationId xmlns:p14="http://schemas.microsoft.com/office/powerpoint/2010/main" val="2347840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16</a:t>
            </a:fld>
            <a:endParaRPr lang="en-US"/>
          </a:p>
        </p:txBody>
      </p:sp>
    </p:spTree>
    <p:extLst>
      <p:ext uri="{BB962C8B-B14F-4D97-AF65-F5344CB8AC3E}">
        <p14:creationId xmlns:p14="http://schemas.microsoft.com/office/powerpoint/2010/main" val="551050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17</a:t>
            </a:fld>
            <a:endParaRPr lang="en-US"/>
          </a:p>
        </p:txBody>
      </p:sp>
    </p:spTree>
    <p:extLst>
      <p:ext uri="{BB962C8B-B14F-4D97-AF65-F5344CB8AC3E}">
        <p14:creationId xmlns:p14="http://schemas.microsoft.com/office/powerpoint/2010/main" val="3018547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18</a:t>
            </a:fld>
            <a:endParaRPr lang="en-US" dirty="0"/>
          </a:p>
        </p:txBody>
      </p:sp>
    </p:spTree>
    <p:extLst>
      <p:ext uri="{BB962C8B-B14F-4D97-AF65-F5344CB8AC3E}">
        <p14:creationId xmlns:p14="http://schemas.microsoft.com/office/powerpoint/2010/main" val="942556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23</a:t>
            </a:fld>
            <a:endParaRPr lang="en-US" dirty="0"/>
          </a:p>
        </p:txBody>
      </p:sp>
    </p:spTree>
    <p:extLst>
      <p:ext uri="{BB962C8B-B14F-4D97-AF65-F5344CB8AC3E}">
        <p14:creationId xmlns:p14="http://schemas.microsoft.com/office/powerpoint/2010/main" val="2849596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24</a:t>
            </a:fld>
            <a:endParaRPr lang="en-US" dirty="0"/>
          </a:p>
        </p:txBody>
      </p:sp>
    </p:spTree>
    <p:extLst>
      <p:ext uri="{BB962C8B-B14F-4D97-AF65-F5344CB8AC3E}">
        <p14:creationId xmlns:p14="http://schemas.microsoft.com/office/powerpoint/2010/main" val="3582060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r>
              <a:rPr lang="en-US" dirty="0"/>
              <a:t>2008</a:t>
            </a:r>
          </a:p>
        </p:txBody>
      </p:sp>
      <p:sp>
        <p:nvSpPr>
          <p:cNvPr id="6" name="Rectangle 6"/>
          <p:cNvSpPr>
            <a:spLocks noGrp="1" noChangeArrowheads="1"/>
          </p:cNvSpPr>
          <p:nvPr>
            <p:ph type="ftr" sz="quarter" idx="4"/>
          </p:nvPr>
        </p:nvSpPr>
        <p:spPr>
          <a:ln/>
        </p:spPr>
        <p:txBody>
          <a:bodyPr/>
          <a:lstStyle/>
          <a:p>
            <a:r>
              <a:rPr lang="en-US" dirty="0"/>
              <a:t>SPI-POCT Checklist</a:t>
            </a:r>
          </a:p>
        </p:txBody>
      </p:sp>
      <p:sp>
        <p:nvSpPr>
          <p:cNvPr id="7" name="Rectangle 7"/>
          <p:cNvSpPr>
            <a:spLocks noGrp="1" noChangeArrowheads="1"/>
          </p:cNvSpPr>
          <p:nvPr>
            <p:ph type="sldNum" sz="quarter" idx="5"/>
          </p:nvPr>
        </p:nvSpPr>
        <p:spPr>
          <a:ln/>
        </p:spPr>
        <p:txBody>
          <a:bodyPr/>
          <a:lstStyle/>
          <a:p>
            <a:fld id="{9519BFA9-075B-4555-8E35-DB1DC72A7D86}" type="slidenum">
              <a:rPr lang="en-US"/>
              <a:pPr/>
              <a:t>25</a:t>
            </a:fld>
            <a:endParaRPr lang="en-US"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16866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2</a:t>
            </a:fld>
            <a:endParaRPr lang="en-US" dirty="0"/>
          </a:p>
        </p:txBody>
      </p:sp>
    </p:spTree>
    <p:extLst>
      <p:ext uri="{BB962C8B-B14F-4D97-AF65-F5344CB8AC3E}">
        <p14:creationId xmlns:p14="http://schemas.microsoft.com/office/powerpoint/2010/main" val="1651004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27</a:t>
            </a:fld>
            <a:endParaRPr lang="en-US" dirty="0"/>
          </a:p>
        </p:txBody>
      </p:sp>
    </p:spTree>
    <p:extLst>
      <p:ext uri="{BB962C8B-B14F-4D97-AF65-F5344CB8AC3E}">
        <p14:creationId xmlns:p14="http://schemas.microsoft.com/office/powerpoint/2010/main" val="3392589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29</a:t>
            </a:fld>
            <a:endParaRPr lang="en-US" dirty="0"/>
          </a:p>
        </p:txBody>
      </p:sp>
    </p:spTree>
    <p:extLst>
      <p:ext uri="{BB962C8B-B14F-4D97-AF65-F5344CB8AC3E}">
        <p14:creationId xmlns:p14="http://schemas.microsoft.com/office/powerpoint/2010/main" val="1642358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30</a:t>
            </a:fld>
            <a:endParaRPr lang="en-US" dirty="0"/>
          </a:p>
        </p:txBody>
      </p:sp>
    </p:spTree>
    <p:extLst>
      <p:ext uri="{BB962C8B-B14F-4D97-AF65-F5344CB8AC3E}">
        <p14:creationId xmlns:p14="http://schemas.microsoft.com/office/powerpoint/2010/main" val="1770817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31</a:t>
            </a:fld>
            <a:endParaRPr lang="en-US" dirty="0"/>
          </a:p>
        </p:txBody>
      </p:sp>
    </p:spTree>
    <p:extLst>
      <p:ext uri="{BB962C8B-B14F-4D97-AF65-F5344CB8AC3E}">
        <p14:creationId xmlns:p14="http://schemas.microsoft.com/office/powerpoint/2010/main" val="958266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32</a:t>
            </a:fld>
            <a:endParaRPr lang="en-US" dirty="0"/>
          </a:p>
        </p:txBody>
      </p:sp>
    </p:spTree>
    <p:extLst>
      <p:ext uri="{BB962C8B-B14F-4D97-AF65-F5344CB8AC3E}">
        <p14:creationId xmlns:p14="http://schemas.microsoft.com/office/powerpoint/2010/main" val="2691926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0070E-B7E4-469E-AAEA-3384289F6EEA}" type="slidenum">
              <a:rPr lang="en-US" smtClean="0"/>
              <a:t>35</a:t>
            </a:fld>
            <a:endParaRPr lang="en-US" dirty="0"/>
          </a:p>
        </p:txBody>
      </p:sp>
    </p:spTree>
    <p:extLst>
      <p:ext uri="{BB962C8B-B14F-4D97-AF65-F5344CB8AC3E}">
        <p14:creationId xmlns:p14="http://schemas.microsoft.com/office/powerpoint/2010/main" val="1939575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3</a:t>
            </a:fld>
            <a:endParaRPr lang="en-US" dirty="0"/>
          </a:p>
        </p:txBody>
      </p:sp>
    </p:spTree>
    <p:extLst>
      <p:ext uri="{BB962C8B-B14F-4D97-AF65-F5344CB8AC3E}">
        <p14:creationId xmlns:p14="http://schemas.microsoft.com/office/powerpoint/2010/main" val="207830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checklist was first introduced as SPI-RT thru the RTCQI initiative.  SPI-RT is one of the key pillars of RTCQI to monitor quality compliance and certify HIV rapid testing sites. We worked in collaboration with key quality champions here at ILB like Dr. David Turgeon who is our lab director, Dr. Larry Westerman who is part of the data team, Dr. Bharat Parekh who is now associate chief of innovative science, Katy Yao part of the Health Systems strengthening team and Dr. Mireille Kalou who is the lab adviser for Haiti. We wanted a checklist that focused on those resource limited setting where HIV rapid testing was happening since it was important to…(read slide)… and ensure that the client gets the right result.</a:t>
            </a:r>
          </a:p>
        </p:txBody>
      </p:sp>
      <p:sp>
        <p:nvSpPr>
          <p:cNvPr id="4" name="Slide Number Placeholder 3"/>
          <p:cNvSpPr>
            <a:spLocks noGrp="1"/>
          </p:cNvSpPr>
          <p:nvPr>
            <p:ph type="sldNum" sz="quarter" idx="5"/>
          </p:nvPr>
        </p:nvSpPr>
        <p:spPr/>
        <p:txBody>
          <a:bodyPr/>
          <a:lstStyle/>
          <a:p>
            <a:fld id="{75F7BB1C-D569-4554-B7F8-D0B86C57750B}" type="slidenum">
              <a:rPr lang="en-US" smtClean="0"/>
              <a:t>4</a:t>
            </a:fld>
            <a:endParaRPr lang="en-US" dirty="0"/>
          </a:p>
        </p:txBody>
      </p:sp>
    </p:spTree>
    <p:extLst>
      <p:ext uri="{BB962C8B-B14F-4D97-AF65-F5344CB8AC3E}">
        <p14:creationId xmlns:p14="http://schemas.microsoft.com/office/powerpoint/2010/main" val="1247624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SPI-RT was developed and rolled out during our implementation of RTCQI it was accepted by WHO in 2015 and included in their quality handbook, Improving the Quality of HIV related point-of-care-testing. Last year we had an opportunity to revise the handbook based on lessons learned from </a:t>
            </a:r>
            <a:r>
              <a:rPr lang="en-US" dirty="0" err="1"/>
              <a:t>rTCQI</a:t>
            </a:r>
            <a:r>
              <a:rPr lang="en-US" dirty="0"/>
              <a:t> implementation and include quality measure for the rapid test for recent infection</a:t>
            </a:r>
          </a:p>
          <a:p>
            <a:endParaRPr lang="en-US" dirty="0"/>
          </a:p>
          <a:p>
            <a:endParaRPr lang="en-US" dirty="0"/>
          </a:p>
          <a:p>
            <a:r>
              <a:rPr lang="en-US" dirty="0"/>
              <a:t>Approved by WHO to evaluate a site against quality standards required for improvement</a:t>
            </a:r>
          </a:p>
          <a:p>
            <a:r>
              <a:rPr lang="en-US" dirty="0"/>
              <a:t>Guidance QA practices for HIV RT/RTRI testing sites</a:t>
            </a:r>
          </a:p>
          <a:p>
            <a:r>
              <a:rPr lang="en-US" dirty="0"/>
              <a:t>One of the key pillars of RTCQI for certification of HIV rapid and recency test sites</a:t>
            </a:r>
          </a:p>
          <a:p>
            <a:r>
              <a:rPr lang="en-US" dirty="0"/>
              <a:t>Acts as a guide for development of policies and procedures to address gaps identified at the site</a:t>
            </a:r>
          </a:p>
          <a:p>
            <a:endParaRPr lang="en-US" dirty="0"/>
          </a:p>
        </p:txBody>
      </p:sp>
      <p:sp>
        <p:nvSpPr>
          <p:cNvPr id="4" name="Slide Number Placeholder 3"/>
          <p:cNvSpPr>
            <a:spLocks noGrp="1"/>
          </p:cNvSpPr>
          <p:nvPr>
            <p:ph type="sldNum" sz="quarter" idx="5"/>
          </p:nvPr>
        </p:nvSpPr>
        <p:spPr/>
        <p:txBody>
          <a:bodyPr/>
          <a:lstStyle/>
          <a:p>
            <a:fld id="{AB60070E-B7E4-469E-AAEA-3384289F6EEA}" type="slidenum">
              <a:rPr lang="en-US" smtClean="0"/>
              <a:t>5</a:t>
            </a:fld>
            <a:endParaRPr lang="en-US" dirty="0"/>
          </a:p>
        </p:txBody>
      </p:sp>
    </p:spTree>
    <p:extLst>
      <p:ext uri="{BB962C8B-B14F-4D97-AF65-F5344CB8AC3E}">
        <p14:creationId xmlns:p14="http://schemas.microsoft.com/office/powerpoint/2010/main" val="2830958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section standards for each component of the checklist</a:t>
            </a:r>
          </a:p>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6</a:t>
            </a:fld>
            <a:endParaRPr lang="en-US" dirty="0"/>
          </a:p>
        </p:txBody>
      </p:sp>
    </p:spTree>
    <p:extLst>
      <p:ext uri="{BB962C8B-B14F-4D97-AF65-F5344CB8AC3E}">
        <p14:creationId xmlns:p14="http://schemas.microsoft.com/office/powerpoint/2010/main" val="491951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A is where we are collecting demographic data of the site……go thru each section</a:t>
            </a:r>
          </a:p>
          <a:p>
            <a:r>
              <a:rPr lang="en-US" dirty="0"/>
              <a:t>At the bottom we are collecting certain testing data elements. Describe the data elements…..We use this data to monitor data quality and possibly use it to determine recent infection as a % of positives and as a proxy for incidence as % of at-risk population which we can discuss at another time.</a:t>
            </a:r>
          </a:p>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7</a:t>
            </a:fld>
            <a:endParaRPr lang="en-US" dirty="0"/>
          </a:p>
        </p:txBody>
      </p:sp>
    </p:spTree>
    <p:extLst>
      <p:ext uri="{BB962C8B-B14F-4D97-AF65-F5344CB8AC3E}">
        <p14:creationId xmlns:p14="http://schemas.microsoft.com/office/powerpoint/2010/main" val="2123100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each question in each section you would respond yes, partial or no</a:t>
            </a:r>
          </a:p>
          <a:p>
            <a:endParaRPr lang="en-US" dirty="0"/>
          </a:p>
        </p:txBody>
      </p:sp>
      <p:sp>
        <p:nvSpPr>
          <p:cNvPr id="4" name="Slide Number Placeholder 3"/>
          <p:cNvSpPr>
            <a:spLocks noGrp="1"/>
          </p:cNvSpPr>
          <p:nvPr>
            <p:ph type="sldNum" sz="quarter" idx="10"/>
          </p:nvPr>
        </p:nvSpPr>
        <p:spPr/>
        <p:txBody>
          <a:bodyPr/>
          <a:lstStyle/>
          <a:p>
            <a:fld id="{2DCAB681-EBD2-478C-9EB8-8C9A824ED6D1}" type="slidenum">
              <a:rPr lang="en-US" smtClean="0"/>
              <a:t>8</a:t>
            </a:fld>
            <a:endParaRPr lang="en-US" dirty="0"/>
          </a:p>
        </p:txBody>
      </p:sp>
      <p:sp>
        <p:nvSpPr>
          <p:cNvPr id="5" name="Footer Placeholder 4"/>
          <p:cNvSpPr>
            <a:spLocks noGrp="1"/>
          </p:cNvSpPr>
          <p:nvPr>
            <p:ph type="ftr" sz="quarter" idx="11"/>
          </p:nvPr>
        </p:nvSpPr>
        <p:spPr/>
        <p:txBody>
          <a:bodyPr/>
          <a:lstStyle/>
          <a:p>
            <a:r>
              <a:rPr lang="en-US" dirty="0"/>
              <a:t>SPI-POCT Checklist</a:t>
            </a:r>
          </a:p>
        </p:txBody>
      </p:sp>
    </p:spTree>
    <p:extLst>
      <p:ext uri="{BB962C8B-B14F-4D97-AF65-F5344CB8AC3E}">
        <p14:creationId xmlns:p14="http://schemas.microsoft.com/office/powerpoint/2010/main" val="3942090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percent score obtained by the audited testing point will correspond to a specific performance level</a:t>
            </a:r>
          </a:p>
          <a:p>
            <a:r>
              <a:rPr lang="en-US" dirty="0"/>
              <a:t>This checklist consists of five different levels to indicate status toward national certification. </a:t>
            </a:r>
          </a:p>
          <a:p>
            <a:r>
              <a:rPr lang="en-US" dirty="0"/>
              <a:t>What do these scores really mean and how do you translate them to actionable measures for CQI.</a:t>
            </a:r>
          </a:p>
          <a:p>
            <a:endParaRPr lang="en-US" dirty="0"/>
          </a:p>
        </p:txBody>
      </p:sp>
      <p:sp>
        <p:nvSpPr>
          <p:cNvPr id="4" name="Slide Number Placeholder 3"/>
          <p:cNvSpPr>
            <a:spLocks noGrp="1"/>
          </p:cNvSpPr>
          <p:nvPr>
            <p:ph type="sldNum" sz="quarter" idx="10"/>
          </p:nvPr>
        </p:nvSpPr>
        <p:spPr/>
        <p:txBody>
          <a:bodyPr/>
          <a:lstStyle/>
          <a:p>
            <a:fld id="{2DCAB681-EBD2-478C-9EB8-8C9A824ED6D1}" type="slidenum">
              <a:rPr lang="en-US" smtClean="0"/>
              <a:t>9</a:t>
            </a:fld>
            <a:endParaRPr lang="en-US" dirty="0"/>
          </a:p>
        </p:txBody>
      </p:sp>
      <p:sp>
        <p:nvSpPr>
          <p:cNvPr id="5" name="Footer Placeholder 4"/>
          <p:cNvSpPr>
            <a:spLocks noGrp="1"/>
          </p:cNvSpPr>
          <p:nvPr>
            <p:ph type="ftr" sz="quarter" idx="11"/>
          </p:nvPr>
        </p:nvSpPr>
        <p:spPr/>
        <p:txBody>
          <a:bodyPr/>
          <a:lstStyle/>
          <a:p>
            <a:r>
              <a:rPr lang="en-US" dirty="0"/>
              <a:t>SPI-POCT Checklist</a:t>
            </a:r>
          </a:p>
        </p:txBody>
      </p:sp>
    </p:spTree>
    <p:extLst>
      <p:ext uri="{BB962C8B-B14F-4D97-AF65-F5344CB8AC3E}">
        <p14:creationId xmlns:p14="http://schemas.microsoft.com/office/powerpoint/2010/main" val="3641756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1002" y="5952204"/>
            <a:ext cx="2507719" cy="853236"/>
          </a:xfrm>
          <a:prstGeom prst="rect">
            <a:avLst/>
          </a:prstGeom>
        </p:spPr>
      </p:pic>
      <p:sp>
        <p:nvSpPr>
          <p:cNvPr id="11" name="Text Placeholder 10"/>
          <p:cNvSpPr>
            <a:spLocks noGrp="1"/>
          </p:cNvSpPr>
          <p:nvPr>
            <p:ph type="body" sz="quarter" idx="16" hasCustomPrompt="1"/>
          </p:nvPr>
        </p:nvSpPr>
        <p:spPr>
          <a:xfrm>
            <a:off x="220980" y="5264943"/>
            <a:ext cx="9360022" cy="1063009"/>
          </a:xfrm>
        </p:spPr>
        <p:txBody>
          <a:bodyPr anchor="b">
            <a:normAutofit/>
          </a:bodyPr>
          <a:lstStyle>
            <a:lvl1pPr marL="0" indent="0">
              <a:buNone/>
              <a:defRPr sz="2400" baseline="0"/>
            </a:lvl1pPr>
          </a:lstStyle>
          <a:p>
            <a:pPr lvl="0"/>
            <a:r>
              <a:rPr lang="en-US" dirty="0"/>
              <a:t>Weekday, Month DD, YYYY</a:t>
            </a:r>
          </a:p>
        </p:txBody>
      </p:sp>
      <p:sp>
        <p:nvSpPr>
          <p:cNvPr id="13" name="Title 1"/>
          <p:cNvSpPr>
            <a:spLocks noGrp="1"/>
          </p:cNvSpPr>
          <p:nvPr>
            <p:ph type="ctrTitle" hasCustomPrompt="1"/>
          </p:nvPr>
        </p:nvSpPr>
        <p:spPr>
          <a:xfrm>
            <a:off x="220980" y="1770342"/>
            <a:ext cx="11750040" cy="1928812"/>
          </a:xfrm>
        </p:spPr>
        <p:txBody>
          <a:bodyPr anchor="b"/>
          <a:lstStyle>
            <a:lvl1pPr algn="l">
              <a:defRPr sz="6000" b="1"/>
            </a:lvl1pPr>
          </a:lstStyle>
          <a:p>
            <a:r>
              <a:rPr lang="en-US" dirty="0"/>
              <a:t>Enter Presentation Title</a:t>
            </a:r>
          </a:p>
        </p:txBody>
      </p:sp>
      <p:sp>
        <p:nvSpPr>
          <p:cNvPr id="14" name="Subtitle 2"/>
          <p:cNvSpPr>
            <a:spLocks noGrp="1"/>
          </p:cNvSpPr>
          <p:nvPr>
            <p:ph type="subTitle" idx="1" hasCustomPrompt="1"/>
          </p:nvPr>
        </p:nvSpPr>
        <p:spPr>
          <a:xfrm>
            <a:off x="220980" y="4038600"/>
            <a:ext cx="11750040" cy="886897"/>
          </a:xfrm>
        </p:spPr>
        <p:txBody>
          <a:bodyPr anchor="b"/>
          <a:lstStyle>
            <a:lvl1pPr marL="0" indent="0" algn="l">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subtitle or author</a:t>
            </a:r>
          </a:p>
        </p:txBody>
      </p:sp>
      <p:sp>
        <p:nvSpPr>
          <p:cNvPr id="7" name="TextBox 6"/>
          <p:cNvSpPr txBox="1"/>
          <p:nvPr userDrawn="1"/>
        </p:nvSpPr>
        <p:spPr>
          <a:xfrm>
            <a:off x="0" y="643968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7523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084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17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a:defRPr>
                <a:solidFill>
                  <a:prstClr val="black">
                    <a:tint val="75000"/>
                  </a:prstClr>
                </a:solidFill>
                <a:latin typeface="Arial" charset="0"/>
                <a:ea typeface="ＭＳ Ｐゴシック" charset="0"/>
                <a:cs typeface="ＭＳ Ｐゴシック" charset="0"/>
              </a:defRPr>
            </a:lvl1pPr>
          </a:lstStyle>
          <a:p>
            <a:pPr>
              <a:defRPr/>
            </a:pPr>
            <a:fld id="{85BBAF48-2645-4545-8A0F-61C141A611E0}" type="datetimeFigureOut">
              <a:rPr lang="en-US"/>
              <a:pPr>
                <a:defRPr/>
              </a:pPr>
              <a:t>12/30/2022</a:t>
            </a:fld>
            <a:endParaRPr lang="en-US" dirty="0"/>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2E471D8-EE22-421E-B773-E84D427D5AE1}" type="slidenum">
              <a:rPr lang="en-US" altLang="en-US"/>
              <a:pPr/>
              <a:t>‹#›</a:t>
            </a:fld>
            <a:endParaRPr lang="en-US" altLang="en-US" dirty="0"/>
          </a:p>
        </p:txBody>
      </p:sp>
    </p:spTree>
    <p:extLst>
      <p:ext uri="{BB962C8B-B14F-4D97-AF65-F5344CB8AC3E}">
        <p14:creationId xmlns:p14="http://schemas.microsoft.com/office/powerpoint/2010/main" val="2430380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1">
                <a:solidFill>
                  <a:schemeClr val="accent1"/>
                </a:solidFill>
              </a:defRPr>
            </a:lvl1pPr>
            <a:lvl2pPr marL="685800" marR="0"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lvl3pPr>
            <a:lvl4pPr marL="16002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First-level bullet</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Second-level bullet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Third-level bullet</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Fourth-level bullet</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Fifth-level bullet</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039E477-088D-487D-A482-1547B74FD154}" type="slidenum">
              <a:rPr lang="en-US" smtClean="0"/>
              <a:t>‹#›</a:t>
            </a:fld>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0"/>
            <a:ext cx="7772400"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4294330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Enter slide title</a:t>
            </a:r>
          </a:p>
        </p:txBody>
      </p:sp>
      <p:sp>
        <p:nvSpPr>
          <p:cNvPr id="3" name="Content Placeholder 2"/>
          <p:cNvSpPr>
            <a:spLocks noGrp="1"/>
          </p:cNvSpPr>
          <p:nvPr>
            <p:ph idx="1" hasCustomPrompt="1"/>
          </p:nvPr>
        </p:nvSpPr>
        <p:spPr/>
        <p:txBody>
          <a:bodyPr/>
          <a:lstStyle>
            <a:lvl1pPr>
              <a:defRPr b="1">
                <a:solidFill>
                  <a:schemeClr val="accent1"/>
                </a:solidFill>
              </a:defRPr>
            </a:lvl1pPr>
            <a:lvl2pPr>
              <a:buClr>
                <a:schemeClr val="accent1"/>
              </a:buClr>
              <a:defRPr/>
            </a:lvl2pPr>
            <a:lvl3pPr>
              <a:buClr>
                <a:schemeClr val="accent3"/>
              </a:buClr>
              <a:defRPr baseline="0"/>
            </a:lvl3pPr>
            <a:lvl4pPr>
              <a:defRPr/>
            </a:lvl4pPr>
            <a:lvl5pPr>
              <a:defRPr/>
            </a:lvl5pPr>
          </a:lstStyle>
          <a:p>
            <a:pPr lvl="0"/>
            <a:r>
              <a:rPr lang="en-US" dirty="0"/>
              <a:t>First-level bullet</a:t>
            </a:r>
          </a:p>
          <a:p>
            <a:pPr lvl="1"/>
            <a:r>
              <a:rPr lang="en-US" dirty="0"/>
              <a:t>Second-level bullet</a:t>
            </a:r>
          </a:p>
          <a:p>
            <a:pPr lvl="2"/>
            <a:r>
              <a:rPr lang="en-US" dirty="0"/>
              <a:t>Third-level bullet</a:t>
            </a:r>
          </a:p>
          <a:p>
            <a:pPr lvl="3"/>
            <a:r>
              <a:rPr lang="en-US" dirty="0"/>
              <a:t>Fourth-level bullet</a:t>
            </a:r>
          </a:p>
          <a:p>
            <a:pPr lvl="4"/>
            <a:r>
              <a:rPr lang="en-US" dirty="0"/>
              <a:t>Fifth-level bullet</a:t>
            </a:r>
          </a:p>
        </p:txBody>
      </p:sp>
      <p:sp>
        <p:nvSpPr>
          <p:cNvPr id="6" name="Slide Number Placeholder 5"/>
          <p:cNvSpPr>
            <a:spLocks noGrp="1"/>
          </p:cNvSpPr>
          <p:nvPr>
            <p:ph type="sldNum" sz="quarter" idx="12"/>
          </p:nvPr>
        </p:nvSpPr>
        <p:spPr/>
        <p:txBody>
          <a:bodyPr/>
          <a:lstStyle/>
          <a:p>
            <a:fld id="{6039E477-088D-487D-A482-1547B74FD154}" type="slidenum">
              <a:rPr lang="en-US" smtClean="0"/>
              <a:t>‹#›</a:t>
            </a:fld>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0"/>
            <a:ext cx="7772400"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3952889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674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61E31C-FAD6-48B3-A2CD-C9620964F511}" type="datetime1">
              <a:rPr lang="en-US" smtClean="0"/>
              <a:t>12/30/2022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69AF87-F0F2-4821-9497-0DF5526E2B5D}" type="slidenum">
              <a:rPr lang="en-US" smtClean="0"/>
              <a:t>‹#›</a:t>
            </a:fld>
            <a:endParaRPr lang="en-US" dirty="0"/>
          </a:p>
        </p:txBody>
      </p:sp>
    </p:spTree>
    <p:extLst>
      <p:ext uri="{BB962C8B-B14F-4D97-AF65-F5344CB8AC3E}">
        <p14:creationId xmlns:p14="http://schemas.microsoft.com/office/powerpoint/2010/main" val="439566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525"/>
            <a:ext cx="12192000"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4" name="Slide Number Placeholder 5"/>
          <p:cNvSpPr>
            <a:spLocks noGrp="1"/>
          </p:cNvSpPr>
          <p:nvPr>
            <p:ph type="sldNum" sz="quarter" idx="12"/>
          </p:nvPr>
        </p:nvSpPr>
        <p:spPr>
          <a:xfrm>
            <a:off x="10878282" y="6476874"/>
            <a:ext cx="1054100" cy="365125"/>
          </a:xfrm>
        </p:spPr>
        <p:txBody>
          <a:bodyPr/>
          <a:lstStyle/>
          <a:p>
            <a:fld id="{6039E477-088D-487D-A482-1547B74FD154}" type="slidenum">
              <a:rPr lang="en-US" smtClean="0"/>
              <a:t>‹#›</a:t>
            </a:fld>
            <a:endParaRPr lang="en-US" dirty="0"/>
          </a:p>
        </p:txBody>
      </p:sp>
      <p:sp>
        <p:nvSpPr>
          <p:cNvPr id="5" name="Text Placeholder 8"/>
          <p:cNvSpPr>
            <a:spLocks noGrp="1"/>
          </p:cNvSpPr>
          <p:nvPr>
            <p:ph type="body" sz="quarter" idx="13" hasCustomPrompt="1"/>
          </p:nvPr>
        </p:nvSpPr>
        <p:spPr>
          <a:xfrm>
            <a:off x="3920692" y="6467223"/>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7" name="Content Placeholder 2"/>
          <p:cNvSpPr>
            <a:spLocks noGrp="1"/>
          </p:cNvSpPr>
          <p:nvPr>
            <p:ph idx="1"/>
          </p:nvPr>
        </p:nvSpPr>
        <p:spPr>
          <a:xfrm>
            <a:off x="257556" y="877986"/>
            <a:ext cx="11676888" cy="5385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232517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525"/>
            <a:ext cx="12192000"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5" name="Text Placeholder 4"/>
          <p:cNvSpPr>
            <a:spLocks noGrp="1"/>
          </p:cNvSpPr>
          <p:nvPr>
            <p:ph type="body" sz="quarter" idx="16" hasCustomPrompt="1"/>
          </p:nvPr>
        </p:nvSpPr>
        <p:spPr>
          <a:xfrm>
            <a:off x="257556" y="886885"/>
            <a:ext cx="11676888" cy="662832"/>
          </a:xfrm>
        </p:spPr>
        <p:txBody>
          <a:bodyPr lIns="0" rIns="0" anchor="ctr">
            <a:normAutofit/>
          </a:bodyPr>
          <a:lstStyle>
            <a:lvl1pPr marL="0" indent="0">
              <a:buNone/>
              <a:defRPr sz="3200" b="1"/>
            </a:lvl1pPr>
          </a:lstStyle>
          <a:p>
            <a:pPr lvl="0"/>
            <a:r>
              <a:rPr lang="en-US" dirty="0"/>
              <a:t>Enter subtitle</a:t>
            </a:r>
          </a:p>
        </p:txBody>
      </p:sp>
      <p:sp>
        <p:nvSpPr>
          <p:cNvPr id="6"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7"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0" name="Content Placeholder 2"/>
          <p:cNvSpPr>
            <a:spLocks noGrp="1"/>
          </p:cNvSpPr>
          <p:nvPr>
            <p:ph idx="1"/>
          </p:nvPr>
        </p:nvSpPr>
        <p:spPr>
          <a:xfrm>
            <a:off x="257556" y="1549716"/>
            <a:ext cx="11676888" cy="4724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97455714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82299" y="6486095"/>
            <a:ext cx="1315915" cy="365125"/>
          </a:xfrm>
        </p:spPr>
        <p:txBody>
          <a:bodyPr/>
          <a:lstStyle/>
          <a:p>
            <a:fld id="{6039E477-088D-487D-A482-1547B74FD154}" type="slidenum">
              <a:rPr lang="en-US" smtClean="0"/>
              <a:t>‹#›</a:t>
            </a:fld>
            <a:endParaRPr lang="en-US" dirty="0"/>
          </a:p>
        </p:txBody>
      </p:sp>
      <p:sp>
        <p:nvSpPr>
          <p:cNvPr id="7" name="Title 1"/>
          <p:cNvSpPr>
            <a:spLocks noGrp="1"/>
          </p:cNvSpPr>
          <p:nvPr>
            <p:ph type="title" hasCustomPrompt="1"/>
          </p:nvPr>
        </p:nvSpPr>
        <p:spPr>
          <a:xfrm>
            <a:off x="223345" y="1709739"/>
            <a:ext cx="11745311" cy="2483890"/>
          </a:xfrm>
        </p:spPr>
        <p:txBody>
          <a:bodyPr anchor="b"/>
          <a:lstStyle>
            <a:lvl1pPr>
              <a:defRPr sz="6000" b="1"/>
            </a:lvl1pPr>
          </a:lstStyle>
          <a:p>
            <a:r>
              <a:rPr lang="en-US" dirty="0"/>
              <a:t>Enter Section Title</a:t>
            </a:r>
          </a:p>
        </p:txBody>
      </p:sp>
      <p:sp>
        <p:nvSpPr>
          <p:cNvPr id="8" name="Text Placeholder 2"/>
          <p:cNvSpPr>
            <a:spLocks noGrp="1"/>
          </p:cNvSpPr>
          <p:nvPr>
            <p:ph type="body" idx="1" hasCustomPrompt="1"/>
          </p:nvPr>
        </p:nvSpPr>
        <p:spPr>
          <a:xfrm>
            <a:off x="223345" y="4587766"/>
            <a:ext cx="11745310" cy="1187044"/>
          </a:xfrm>
        </p:spPr>
        <p:txBody>
          <a:bodyPr anchor="b"/>
          <a:lstStyle>
            <a:lvl1pPr marL="0" indent="0">
              <a:buNone/>
              <a:defRPr sz="24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 subtitle</a:t>
            </a:r>
          </a:p>
        </p:txBody>
      </p:sp>
      <p:sp>
        <p:nvSpPr>
          <p:cNvPr id="10" name="TextBox 9"/>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00202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786384"/>
          </a:xfrm>
          <a:solidFill>
            <a:srgbClr val="005DAA"/>
          </a:solidFill>
        </p:spPr>
        <p:txBody>
          <a:bodyPr lIns="274320" rIns="274320"/>
          <a:lstStyle>
            <a:lvl1pPr>
              <a:defRPr u="none">
                <a:solidFill>
                  <a:schemeClr val="bg1"/>
                </a:solidFill>
              </a:defRPr>
            </a:lvl1pPr>
          </a:lstStyle>
          <a:p>
            <a:r>
              <a:rPr lang="en-US" dirty="0"/>
              <a:t>Enter slide title</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1"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2" name="Content Placeholder 2"/>
          <p:cNvSpPr>
            <a:spLocks noGrp="1"/>
          </p:cNvSpPr>
          <p:nvPr>
            <p:ph sz="half" idx="1"/>
          </p:nvPr>
        </p:nvSpPr>
        <p:spPr>
          <a:xfrm>
            <a:off x="236483" y="935152"/>
            <a:ext cx="5715000" cy="539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half" idx="2"/>
          </p:nvPr>
        </p:nvSpPr>
        <p:spPr>
          <a:xfrm>
            <a:off x="6219444" y="935152"/>
            <a:ext cx="5715000" cy="539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0" y="647687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56029929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_subtit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 y="0"/>
            <a:ext cx="12188952"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11"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3"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5" name="Text Placeholder 2"/>
          <p:cNvSpPr>
            <a:spLocks noGrp="1"/>
          </p:cNvSpPr>
          <p:nvPr>
            <p:ph type="body" idx="1" hasCustomPrompt="1"/>
          </p:nvPr>
        </p:nvSpPr>
        <p:spPr>
          <a:xfrm>
            <a:off x="256032" y="798089"/>
            <a:ext cx="5727700" cy="73199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6" name="Content Placeholder 3"/>
          <p:cNvSpPr>
            <a:spLocks noGrp="1"/>
          </p:cNvSpPr>
          <p:nvPr>
            <p:ph sz="half" idx="2"/>
          </p:nvPr>
        </p:nvSpPr>
        <p:spPr>
          <a:xfrm>
            <a:off x="256032" y="1530084"/>
            <a:ext cx="5741543" cy="484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p:cNvSpPr>
            <a:spLocks noGrp="1"/>
          </p:cNvSpPr>
          <p:nvPr>
            <p:ph sz="quarter" idx="4"/>
          </p:nvPr>
        </p:nvSpPr>
        <p:spPr>
          <a:xfrm>
            <a:off x="6186042" y="1530084"/>
            <a:ext cx="5709920" cy="484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p:cNvSpPr>
            <a:spLocks noGrp="1"/>
          </p:cNvSpPr>
          <p:nvPr>
            <p:ph type="body" sz="quarter" idx="3" hasCustomPrompt="1"/>
          </p:nvPr>
        </p:nvSpPr>
        <p:spPr>
          <a:xfrm>
            <a:off x="6188074" y="786384"/>
            <a:ext cx="5705856" cy="731995"/>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4" name="TextBox 13"/>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65633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786384"/>
          </a:xfrm>
          <a:solidFill>
            <a:srgbClr val="005DAA"/>
          </a:solidFill>
        </p:spPr>
        <p:txBody>
          <a:bodyPr lIns="274320" rIns="274320" anchor="ctr">
            <a:normAutofit/>
          </a:bodyPr>
          <a:lstStyle>
            <a:lvl1pPr>
              <a:defRPr sz="4400" u="none">
                <a:solidFill>
                  <a:schemeClr val="bg1"/>
                </a:solidFill>
              </a:defRPr>
            </a:lvl1pPr>
          </a:lstStyle>
          <a:p>
            <a:r>
              <a:rPr lang="en-US" dirty="0"/>
              <a:t>Enter slide title</a:t>
            </a:r>
          </a:p>
        </p:txBody>
      </p:sp>
      <p:sp>
        <p:nvSpPr>
          <p:cNvPr id="4" name="Text Placeholder 3"/>
          <p:cNvSpPr>
            <a:spLocks noGrp="1"/>
          </p:cNvSpPr>
          <p:nvPr>
            <p:ph type="body" sz="half" idx="2" hasCustomPrompt="1"/>
          </p:nvPr>
        </p:nvSpPr>
        <p:spPr>
          <a:xfrm>
            <a:off x="256032" y="886968"/>
            <a:ext cx="4400428" cy="55138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The quick brown fox jumps over the lazy dog. </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3"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8" name="Content Placeholder 2"/>
          <p:cNvSpPr>
            <a:spLocks noGrp="1"/>
          </p:cNvSpPr>
          <p:nvPr>
            <p:ph idx="1"/>
          </p:nvPr>
        </p:nvSpPr>
        <p:spPr>
          <a:xfrm>
            <a:off x="4751832" y="886968"/>
            <a:ext cx="7150608" cy="55138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87653699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992"/>
            <a:ext cx="12192000" cy="786384"/>
          </a:xfrm>
          <a:solidFill>
            <a:srgbClr val="005DAA"/>
          </a:solidFill>
        </p:spPr>
        <p:txBody>
          <a:bodyPr lIns="274320" rIns="274320" anchor="ctr">
            <a:normAutofit/>
          </a:bodyPr>
          <a:lstStyle>
            <a:lvl1pPr>
              <a:defRPr sz="4400" u="none">
                <a:solidFill>
                  <a:schemeClr val="bg1"/>
                </a:solidFill>
              </a:defRPr>
            </a:lvl1pPr>
          </a:lstStyle>
          <a:p>
            <a:r>
              <a:rPr lang="en-US" dirty="0"/>
              <a:t>Enter slide title</a:t>
            </a:r>
          </a:p>
        </p:txBody>
      </p:sp>
      <p:sp>
        <p:nvSpPr>
          <p:cNvPr id="3" name="Picture Placeholder 2"/>
          <p:cNvSpPr>
            <a:spLocks noGrp="1"/>
          </p:cNvSpPr>
          <p:nvPr>
            <p:ph type="pic" idx="1"/>
          </p:nvPr>
        </p:nvSpPr>
        <p:spPr>
          <a:xfrm>
            <a:off x="4870937" y="886968"/>
            <a:ext cx="7031503" cy="5501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256032" y="886968"/>
            <a:ext cx="4398264" cy="550147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Enter photo caption</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2"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0" name="TextBox 9"/>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293996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 y="0"/>
            <a:ext cx="12188952" cy="786384"/>
          </a:xfrm>
          <a:solidFill>
            <a:srgbClr val="005DAA"/>
          </a:solidFill>
        </p:spPr>
        <p:txBody>
          <a:bodyPr lIns="274320" rIns="274320"/>
          <a:lstStyle>
            <a:lvl1pPr>
              <a:defRPr u="none">
                <a:solidFill>
                  <a:schemeClr val="bg1"/>
                </a:solidFill>
              </a:defRPr>
            </a:lvl1pPr>
          </a:lstStyle>
          <a:p>
            <a:r>
              <a:rPr lang="en-US" dirty="0"/>
              <a:t>Enter slide title</a:t>
            </a:r>
          </a:p>
        </p:txBody>
      </p:sp>
      <p:sp>
        <p:nvSpPr>
          <p:cNvPr id="7"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0"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5" name="TextBox 4"/>
          <p:cNvSpPr txBox="1"/>
          <p:nvPr userDrawn="1"/>
        </p:nvSpPr>
        <p:spPr>
          <a:xfrm>
            <a:off x="0" y="647687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084518410"/>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Division of Global HIV &amp; TB</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9E477-088D-487D-A482-1547B74FD154}" type="slidenum">
              <a:rPr lang="en-US" smtClean="0"/>
              <a:t>‹#›</a:t>
            </a:fld>
            <a:endParaRPr lang="en-US" dirty="0"/>
          </a:p>
        </p:txBody>
      </p:sp>
    </p:spTree>
    <p:extLst>
      <p:ext uri="{BB962C8B-B14F-4D97-AF65-F5344CB8AC3E}">
        <p14:creationId xmlns:p14="http://schemas.microsoft.com/office/powerpoint/2010/main" val="11463681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6" r:id="rId12"/>
    <p:sldLayoutId id="2147483687" r:id="rId13"/>
    <p:sldLayoutId id="2147483688" r:id="rId14"/>
    <p:sldLayoutId id="2147483690" r:id="rId15"/>
    <p:sldLayoutId id="2147483691"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jpeg"/><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emf"/><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emf"/><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emf"/><Relationship Id="rId9" Type="http://schemas.openxmlformats.org/officeDocument/2006/relationships/image" Target="../media/image38.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emf"/><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emf"/><Relationship Id="rId7" Type="http://schemas.openxmlformats.org/officeDocument/2006/relationships/image" Target="../media/image58.jpeg"/><Relationship Id="rId12" Type="http://schemas.openxmlformats.org/officeDocument/2006/relationships/image" Target="../media/image63.tmp"/><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emf"/><Relationship Id="rId4" Type="http://schemas.openxmlformats.org/officeDocument/2006/relationships/image" Target="../media/image56.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www.coolstuff49ja.com/" TargetMode="External"/><Relationship Id="rId5" Type="http://schemas.openxmlformats.org/officeDocument/2006/relationships/diagramQuickStyle" Target="../diagrams/quickStyle1.xml"/><Relationship Id="rId10" Type="http://schemas.openxmlformats.org/officeDocument/2006/relationships/image" Target="../media/image71.jpeg"/><Relationship Id="rId4" Type="http://schemas.openxmlformats.org/officeDocument/2006/relationships/diagramLayout" Target="../diagrams/layout1.xml"/><Relationship Id="rId9" Type="http://schemas.openxmlformats.org/officeDocument/2006/relationships/hyperlink" Target="https://news.euspert.com/why-in-house-training-is-important-for-employees-motivation/" TargetMode="Externa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openclipart.org/detail/169839/map-pin-by-netalloy" TargetMode="External"/><Relationship Id="rId9" Type="http://schemas.openxmlformats.org/officeDocument/2006/relationships/image" Target="../media/image7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customXml" Target="../ink/ink6.xml"/><Relationship Id="rId3" Type="http://schemas.openxmlformats.org/officeDocument/2006/relationships/image" Target="../media/image10.png"/><Relationship Id="rId12" Type="http://schemas.openxmlformats.org/officeDocument/2006/relationships/customXml" Target="../ink/ink3.xml"/><Relationship Id="rId17" Type="http://schemas.openxmlformats.org/officeDocument/2006/relationships/image" Target="../media/image16.png"/><Relationship Id="rId2" Type="http://schemas.openxmlformats.org/officeDocument/2006/relationships/notesSlide" Target="../notesSlides/notesSlide7.xml"/><Relationship Id="rId16" Type="http://schemas.openxmlformats.org/officeDocument/2006/relationships/customXml" Target="../ink/ink5.xml"/><Relationship Id="rId1" Type="http://schemas.openxmlformats.org/officeDocument/2006/relationships/slideLayout" Target="../slideLayouts/slideLayout10.xml"/><Relationship Id="rId11" Type="http://schemas.openxmlformats.org/officeDocument/2006/relationships/image" Target="../media/image13.png"/><Relationship Id="rId15" Type="http://schemas.openxmlformats.org/officeDocument/2006/relationships/image" Target="../media/image15.png"/><Relationship Id="rId10" Type="http://schemas.openxmlformats.org/officeDocument/2006/relationships/customXml" Target="../ink/ink2.xml"/><Relationship Id="rId19" Type="http://schemas.openxmlformats.org/officeDocument/2006/relationships/image" Target="../media/image110.png"/><Relationship Id="rId4" Type="http://schemas.openxmlformats.org/officeDocument/2006/relationships/customXml" Target="../ink/ink1.xml"/><Relationship Id="rId9" Type="http://schemas.openxmlformats.org/officeDocument/2006/relationships/image" Target="../media/image12.png"/><Relationship Id="rId14" Type="http://schemas.openxmlformats.org/officeDocument/2006/relationships/customXml" Target="../ink/ink4.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8947BB-5AF9-4748-BB69-1885A1008C21}"/>
              </a:ext>
            </a:extLst>
          </p:cNvPr>
          <p:cNvSpPr>
            <a:spLocks noGrp="1"/>
          </p:cNvSpPr>
          <p:nvPr>
            <p:ph type="ctrTitle"/>
          </p:nvPr>
        </p:nvSpPr>
        <p:spPr/>
        <p:txBody>
          <a:bodyPr>
            <a:noAutofit/>
          </a:bodyPr>
          <a:lstStyle/>
          <a:p>
            <a:r>
              <a:rPr lang="en-US" sz="5400" dirty="0">
                <a:solidFill>
                  <a:srgbClr val="FF0000"/>
                </a:solidFill>
              </a:rPr>
              <a:t>S</a:t>
            </a:r>
            <a:r>
              <a:rPr lang="en-US" sz="4800" dirty="0"/>
              <a:t>tepwise </a:t>
            </a:r>
            <a:r>
              <a:rPr lang="en-US" sz="5400" dirty="0">
                <a:solidFill>
                  <a:srgbClr val="FF0000"/>
                </a:solidFill>
              </a:rPr>
              <a:t>P</a:t>
            </a:r>
            <a:r>
              <a:rPr lang="en-US" sz="4800" dirty="0"/>
              <a:t>rocess for </a:t>
            </a:r>
            <a:r>
              <a:rPr lang="en-US" sz="5400" dirty="0">
                <a:solidFill>
                  <a:srgbClr val="FF0000"/>
                </a:solidFill>
              </a:rPr>
              <a:t>I</a:t>
            </a:r>
            <a:r>
              <a:rPr lang="en-US" sz="4800" dirty="0"/>
              <a:t>mproving the Quality of </a:t>
            </a:r>
            <a:r>
              <a:rPr lang="en-US" sz="5400" dirty="0">
                <a:solidFill>
                  <a:srgbClr val="FF0000"/>
                </a:solidFill>
              </a:rPr>
              <a:t>R</a:t>
            </a:r>
            <a:r>
              <a:rPr lang="en-US" sz="4800" dirty="0"/>
              <a:t>apid and </a:t>
            </a:r>
            <a:r>
              <a:rPr lang="en-US" sz="5400" dirty="0">
                <a:solidFill>
                  <a:srgbClr val="FF0000"/>
                </a:solidFill>
              </a:rPr>
              <a:t>R</a:t>
            </a:r>
            <a:r>
              <a:rPr lang="en-US" sz="4800" dirty="0"/>
              <a:t>ecency </a:t>
            </a:r>
            <a:r>
              <a:rPr lang="en-US" sz="5400" dirty="0">
                <a:solidFill>
                  <a:srgbClr val="FF0000"/>
                </a:solidFill>
              </a:rPr>
              <a:t>T</a:t>
            </a:r>
            <a:r>
              <a:rPr lang="en-US" sz="4800" dirty="0"/>
              <a:t>esting (</a:t>
            </a:r>
            <a:r>
              <a:rPr lang="en-US" sz="5400" dirty="0">
                <a:solidFill>
                  <a:srgbClr val="FF0000"/>
                </a:solidFill>
              </a:rPr>
              <a:t>SPI-RRT</a:t>
            </a:r>
            <a:r>
              <a:rPr lang="en-US" sz="4800" dirty="0"/>
              <a:t>)</a:t>
            </a:r>
          </a:p>
        </p:txBody>
      </p:sp>
      <p:sp>
        <p:nvSpPr>
          <p:cNvPr id="4" name="Subtitle 3">
            <a:extLst>
              <a:ext uri="{FF2B5EF4-FFF2-40B4-BE49-F238E27FC236}">
                <a16:creationId xmlns:a16="http://schemas.microsoft.com/office/drawing/2014/main" id="{5CFC643E-9F5B-498D-B219-005C125A47FB}"/>
              </a:ext>
            </a:extLst>
          </p:cNvPr>
          <p:cNvSpPr>
            <a:spLocks noGrp="1"/>
          </p:cNvSpPr>
          <p:nvPr>
            <p:ph type="subTitle" idx="1"/>
          </p:nvPr>
        </p:nvSpPr>
        <p:spPr/>
        <p:txBody>
          <a:bodyPr/>
          <a:lstStyle/>
          <a:p>
            <a:r>
              <a:rPr lang="en-US" dirty="0"/>
              <a:t>A Continuous Quality Improvement (CQI) tool for national certification of HIV Rapid and Recency testing sites</a:t>
            </a:r>
          </a:p>
          <a:p>
            <a:endParaRPr lang="en-US" dirty="0"/>
          </a:p>
        </p:txBody>
      </p:sp>
    </p:spTree>
    <p:extLst>
      <p:ext uri="{BB962C8B-B14F-4D97-AF65-F5344CB8AC3E}">
        <p14:creationId xmlns:p14="http://schemas.microsoft.com/office/powerpoint/2010/main" val="1602433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274320" tIns="45720" rIns="274320" bIns="45720" rtlCol="0" anchor="ctr">
            <a:normAutofit/>
          </a:bodyPr>
          <a:lstStyle/>
          <a:p>
            <a:r>
              <a:rPr lang="en-US" dirty="0"/>
              <a:t>Organization of the SPI-RRT Checklist: Part D</a:t>
            </a:r>
          </a:p>
        </p:txBody>
      </p:sp>
      <p:sp>
        <p:nvSpPr>
          <p:cNvPr id="4" name="Slide Number Placeholder 3"/>
          <p:cNvSpPr>
            <a:spLocks noGrp="1"/>
          </p:cNvSpPr>
          <p:nvPr>
            <p:ph type="sldNum" sz="quarter" idx="12"/>
          </p:nvPr>
        </p:nvSpPr>
        <p:spPr/>
        <p:txBody>
          <a:bodyPr/>
          <a:lstStyle/>
          <a:p>
            <a:fld id="{6039E477-088D-487D-A482-1547B74FD154}" type="slidenum">
              <a:rPr lang="en-US" smtClean="0"/>
              <a:t>10</a:t>
            </a:fld>
            <a:endParaRPr lang="en-US" dirty="0"/>
          </a:p>
        </p:txBody>
      </p:sp>
      <p:sp>
        <p:nvSpPr>
          <p:cNvPr id="20" name="TextBox 19">
            <a:extLst>
              <a:ext uri="{FF2B5EF4-FFF2-40B4-BE49-F238E27FC236}">
                <a16:creationId xmlns:a16="http://schemas.microsoft.com/office/drawing/2014/main" id="{DB02D3AD-2D50-4E74-BF68-28DE1DE79486}"/>
              </a:ext>
            </a:extLst>
          </p:cNvPr>
          <p:cNvSpPr txBox="1"/>
          <p:nvPr/>
        </p:nvSpPr>
        <p:spPr>
          <a:xfrm>
            <a:off x="2230713" y="3849758"/>
            <a:ext cx="8242962" cy="2246769"/>
          </a:xfrm>
          <a:prstGeom prst="rect">
            <a:avLst/>
          </a:prstGeom>
          <a:noFill/>
        </p:spPr>
        <p:txBody>
          <a:bodyPr wrap="none" rtlCol="0">
            <a:spAutoFit/>
          </a:bodyPr>
          <a:lstStyle/>
          <a:p>
            <a:r>
              <a:rPr lang="en-US" sz="2000" b="1" dirty="0"/>
              <a:t>Summary sheet to be filled out at the site before the de-brief</a:t>
            </a:r>
          </a:p>
          <a:p>
            <a:pPr marL="285750" indent="-285750">
              <a:lnSpc>
                <a:spcPct val="150000"/>
              </a:lnSpc>
              <a:buFont typeface="Courier New" panose="02070309020205020404" pitchFamily="49" charset="0"/>
              <a:buChar char="o"/>
            </a:pPr>
            <a:r>
              <a:rPr lang="en-US" sz="2000" dirty="0"/>
              <a:t>Ideally 2 copies: 1 for site and 1 for auditors</a:t>
            </a:r>
          </a:p>
          <a:p>
            <a:pPr marL="285750" indent="-285750">
              <a:lnSpc>
                <a:spcPct val="150000"/>
              </a:lnSpc>
              <a:buFont typeface="Courier New" panose="02070309020205020404" pitchFamily="49" charset="0"/>
              <a:buChar char="o"/>
            </a:pPr>
            <a:r>
              <a:rPr lang="en-US" sz="2000" dirty="0"/>
              <a:t>Recorded Duration of Audit from start of in-brief to out-brief</a:t>
            </a:r>
          </a:p>
          <a:p>
            <a:pPr marL="285750" lvl="1" indent="-285750">
              <a:lnSpc>
                <a:spcPct val="150000"/>
              </a:lnSpc>
              <a:buFont typeface="Courier New" panose="02070309020205020404" pitchFamily="49" charset="0"/>
              <a:buChar char="o"/>
            </a:pPr>
            <a:r>
              <a:rPr lang="en-US" sz="2000" dirty="0"/>
              <a:t>Also record for each testing point the checklist auditing time  </a:t>
            </a:r>
          </a:p>
          <a:p>
            <a:pPr marL="285750" lvl="1" indent="-285750">
              <a:lnSpc>
                <a:spcPct val="150000"/>
              </a:lnSpc>
              <a:buFont typeface="Courier New" panose="02070309020205020404" pitchFamily="49" charset="0"/>
              <a:buChar char="o"/>
            </a:pPr>
            <a:r>
              <a:rPr lang="en-US" sz="2000" dirty="0"/>
              <a:t>Indicate the correct pre-certification level obtained by the site</a:t>
            </a:r>
          </a:p>
        </p:txBody>
      </p:sp>
      <p:pic>
        <p:nvPicPr>
          <p:cNvPr id="3" name="Picture 2">
            <a:extLst>
              <a:ext uri="{FF2B5EF4-FFF2-40B4-BE49-F238E27FC236}">
                <a16:creationId xmlns:a16="http://schemas.microsoft.com/office/drawing/2014/main" id="{77564751-1541-4B81-B0C7-4D0FE38F9C45}"/>
              </a:ext>
            </a:extLst>
          </p:cNvPr>
          <p:cNvPicPr>
            <a:picLocks noChangeAspect="1"/>
          </p:cNvPicPr>
          <p:nvPr/>
        </p:nvPicPr>
        <p:blipFill>
          <a:blip r:embed="rId3"/>
          <a:stretch>
            <a:fillRect/>
          </a:stretch>
        </p:blipFill>
        <p:spPr>
          <a:xfrm>
            <a:off x="0" y="999751"/>
            <a:ext cx="12192000" cy="2627115"/>
          </a:xfrm>
          <a:prstGeom prst="rect">
            <a:avLst/>
          </a:prstGeom>
        </p:spPr>
      </p:pic>
    </p:spTree>
    <p:extLst>
      <p:ext uri="{BB962C8B-B14F-4D97-AF65-F5344CB8AC3E}">
        <p14:creationId xmlns:p14="http://schemas.microsoft.com/office/powerpoint/2010/main" val="103302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274320" tIns="45720" rIns="274320" bIns="45720" rtlCol="0" anchor="ctr">
            <a:normAutofit/>
          </a:bodyPr>
          <a:lstStyle/>
          <a:p>
            <a:r>
              <a:rPr lang="en-US" dirty="0"/>
              <a:t>Organization of the SPI-RRT Checklist: Part D</a:t>
            </a:r>
          </a:p>
        </p:txBody>
      </p:sp>
      <p:sp>
        <p:nvSpPr>
          <p:cNvPr id="4" name="Slide Number Placeholder 3"/>
          <p:cNvSpPr>
            <a:spLocks noGrp="1"/>
          </p:cNvSpPr>
          <p:nvPr>
            <p:ph type="sldNum" sz="quarter" idx="12"/>
          </p:nvPr>
        </p:nvSpPr>
        <p:spPr/>
        <p:txBody>
          <a:bodyPr/>
          <a:lstStyle/>
          <a:p>
            <a:fld id="{6039E477-088D-487D-A482-1547B74FD154}" type="slidenum">
              <a:rPr lang="en-US" smtClean="0"/>
              <a:t>11</a:t>
            </a:fld>
            <a:endParaRPr lang="en-US" dirty="0"/>
          </a:p>
        </p:txBody>
      </p:sp>
      <p:graphicFrame>
        <p:nvGraphicFramePr>
          <p:cNvPr id="34" name="Table 33"/>
          <p:cNvGraphicFramePr>
            <a:graphicFrameLocks noGrp="1"/>
          </p:cNvGraphicFramePr>
          <p:nvPr>
            <p:extLst>
              <p:ext uri="{D42A27DB-BD31-4B8C-83A1-F6EECF244321}">
                <p14:modId xmlns:p14="http://schemas.microsoft.com/office/powerpoint/2010/main" val="1052669718"/>
              </p:ext>
            </p:extLst>
          </p:nvPr>
        </p:nvGraphicFramePr>
        <p:xfrm>
          <a:off x="190614" y="1462852"/>
          <a:ext cx="9430512" cy="1184468"/>
        </p:xfrm>
        <a:graphic>
          <a:graphicData uri="http://schemas.openxmlformats.org/drawingml/2006/table">
            <a:tbl>
              <a:tblPr firstRow="1" firstCol="1" bandRow="1">
                <a:tableStyleId>{073A0DAA-6AF3-43AB-8588-CEC1D06C72B9}</a:tableStyleId>
              </a:tblPr>
              <a:tblGrid>
                <a:gridCol w="860447">
                  <a:extLst>
                    <a:ext uri="{9D8B030D-6E8A-4147-A177-3AD203B41FA5}">
                      <a16:colId xmlns:a16="http://schemas.microsoft.com/office/drawing/2014/main" val="20000"/>
                    </a:ext>
                  </a:extLst>
                </a:gridCol>
                <a:gridCol w="1672841">
                  <a:extLst>
                    <a:ext uri="{9D8B030D-6E8A-4147-A177-3AD203B41FA5}">
                      <a16:colId xmlns:a16="http://schemas.microsoft.com/office/drawing/2014/main" val="20001"/>
                    </a:ext>
                  </a:extLst>
                </a:gridCol>
                <a:gridCol w="1672841">
                  <a:extLst>
                    <a:ext uri="{9D8B030D-6E8A-4147-A177-3AD203B41FA5}">
                      <a16:colId xmlns:a16="http://schemas.microsoft.com/office/drawing/2014/main" val="38656794"/>
                    </a:ext>
                  </a:extLst>
                </a:gridCol>
                <a:gridCol w="1341557">
                  <a:extLst>
                    <a:ext uri="{9D8B030D-6E8A-4147-A177-3AD203B41FA5}">
                      <a16:colId xmlns:a16="http://schemas.microsoft.com/office/drawing/2014/main" val="20002"/>
                    </a:ext>
                  </a:extLst>
                </a:gridCol>
                <a:gridCol w="1022891">
                  <a:extLst>
                    <a:ext uri="{9D8B030D-6E8A-4147-A177-3AD203B41FA5}">
                      <a16:colId xmlns:a16="http://schemas.microsoft.com/office/drawing/2014/main" val="20003"/>
                    </a:ext>
                  </a:extLst>
                </a:gridCol>
                <a:gridCol w="1232368">
                  <a:extLst>
                    <a:ext uri="{9D8B030D-6E8A-4147-A177-3AD203B41FA5}">
                      <a16:colId xmlns:a16="http://schemas.microsoft.com/office/drawing/2014/main" val="20005"/>
                    </a:ext>
                  </a:extLst>
                </a:gridCol>
                <a:gridCol w="1627567">
                  <a:extLst>
                    <a:ext uri="{9D8B030D-6E8A-4147-A177-3AD203B41FA5}">
                      <a16:colId xmlns:a16="http://schemas.microsoft.com/office/drawing/2014/main" val="20006"/>
                    </a:ext>
                  </a:extLst>
                </a:gridCol>
              </a:tblGrid>
              <a:tr h="348327">
                <a:tc rowSpan="2">
                  <a:txBody>
                    <a:bodyPr/>
                    <a:lstStyle/>
                    <a:p>
                      <a:pPr marL="0" marR="0" algn="ctr">
                        <a:lnSpc>
                          <a:spcPct val="115000"/>
                        </a:lnSpc>
                        <a:spcBef>
                          <a:spcPts val="0"/>
                        </a:spcBef>
                        <a:spcAft>
                          <a:spcPts val="0"/>
                        </a:spcAft>
                      </a:pPr>
                      <a:r>
                        <a:rPr lang="en-US" sz="1400" dirty="0">
                          <a:effectLst/>
                        </a:rPr>
                        <a:t>Section No.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rowSpan="2">
                  <a:txBody>
                    <a:bodyPr/>
                    <a:lstStyle/>
                    <a:p>
                      <a:pPr marL="0" marR="0" algn="ctr">
                        <a:lnSpc>
                          <a:spcPct val="115000"/>
                        </a:lnSpc>
                        <a:spcBef>
                          <a:spcPts val="0"/>
                        </a:spcBef>
                        <a:spcAft>
                          <a:spcPts val="0"/>
                        </a:spcAft>
                      </a:pPr>
                      <a:r>
                        <a:rPr lang="en-US" sz="1400" dirty="0">
                          <a:effectLst/>
                        </a:rPr>
                        <a:t>Deficiency/Issue observed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rowSpan="2">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Auditor’s</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Comments</a:t>
                      </a:r>
                    </a:p>
                    <a:p>
                      <a:pPr marL="0" marR="0" algn="ctr">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gridSpan="2">
                  <a:txBody>
                    <a:bodyPr/>
                    <a:lstStyle/>
                    <a:p>
                      <a:pPr marL="0" marR="0" algn="ctr">
                        <a:lnSpc>
                          <a:spcPct val="115000"/>
                        </a:lnSpc>
                        <a:spcBef>
                          <a:spcPts val="0"/>
                        </a:spcBef>
                        <a:spcAft>
                          <a:spcPts val="0"/>
                        </a:spcAft>
                      </a:pPr>
                      <a:r>
                        <a:rPr lang="en-US" sz="1400" dirty="0">
                          <a:effectLst/>
                        </a:rPr>
                        <a:t>Correction Actions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1400" dirty="0">
                          <a:effectLst/>
                        </a:rPr>
                        <a:t>Recommendations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hMerge="1">
                  <a:txBody>
                    <a:bodyPr/>
                    <a:lstStyle/>
                    <a:p>
                      <a:endParaRPr lang="en-US"/>
                    </a:p>
                  </a:txBody>
                  <a:tcPr/>
                </a:tc>
                <a:extLst>
                  <a:ext uri="{0D108BD9-81ED-4DB2-BD59-A6C34878D82A}">
                    <a16:rowId xmlns:a16="http://schemas.microsoft.com/office/drawing/2014/main" val="10000"/>
                  </a:ext>
                </a:extLst>
              </a:tr>
              <a:tr h="83614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rPr>
                        <a:t>Immediate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a:txBody>
                    <a:bodyPr/>
                    <a:lstStyle/>
                    <a:p>
                      <a:pPr marL="0" marR="0" algn="ctr">
                        <a:lnSpc>
                          <a:spcPct val="115000"/>
                        </a:lnSpc>
                        <a:spcBef>
                          <a:spcPts val="0"/>
                        </a:spcBef>
                        <a:spcAft>
                          <a:spcPts val="0"/>
                        </a:spcAft>
                      </a:pPr>
                      <a:r>
                        <a:rPr lang="en-US" sz="1400" dirty="0">
                          <a:effectLst/>
                        </a:rPr>
                        <a:t>Follow up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a:txBody>
                    <a:bodyPr/>
                    <a:lstStyle/>
                    <a:p>
                      <a:pPr marL="0" marR="0" algn="ctr">
                        <a:lnSpc>
                          <a:spcPct val="115000"/>
                        </a:lnSpc>
                        <a:spcBef>
                          <a:spcPts val="0"/>
                        </a:spcBef>
                        <a:spcAft>
                          <a:spcPts val="0"/>
                        </a:spcAft>
                      </a:pPr>
                      <a:r>
                        <a:rPr lang="en-US" sz="1400" dirty="0">
                          <a:effectLst/>
                        </a:rPr>
                        <a:t>Actions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a:txBody>
                    <a:bodyPr/>
                    <a:lstStyle/>
                    <a:p>
                      <a:pPr marL="0" marR="0" algn="ctr">
                        <a:lnSpc>
                          <a:spcPct val="115000"/>
                        </a:lnSpc>
                        <a:spcBef>
                          <a:spcPts val="0"/>
                        </a:spcBef>
                        <a:spcAft>
                          <a:spcPts val="0"/>
                        </a:spcAft>
                      </a:pPr>
                      <a:r>
                        <a:rPr lang="en-US" sz="1400" dirty="0">
                          <a:effectLst/>
                        </a:rPr>
                        <a:t>Timeline / Person responsible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extLst>
                  <a:ext uri="{0D108BD9-81ED-4DB2-BD59-A6C34878D82A}">
                    <a16:rowId xmlns:a16="http://schemas.microsoft.com/office/drawing/2014/main" val="10001"/>
                  </a:ext>
                </a:extLst>
              </a:tr>
            </a:tbl>
          </a:graphicData>
        </a:graphic>
      </p:graphicFrame>
      <p:cxnSp>
        <p:nvCxnSpPr>
          <p:cNvPr id="35" name="Straight Arrow Connector 34"/>
          <p:cNvCxnSpPr/>
          <p:nvPr/>
        </p:nvCxnSpPr>
        <p:spPr>
          <a:xfrm flipH="1" flipV="1">
            <a:off x="594281" y="2425456"/>
            <a:ext cx="3867" cy="74102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1882818" y="2425456"/>
            <a:ext cx="2846" cy="140020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210226" y="3843022"/>
            <a:ext cx="1641777" cy="523220"/>
          </a:xfrm>
          <a:prstGeom prst="rect">
            <a:avLst/>
          </a:prstGeom>
          <a:noFill/>
        </p:spPr>
        <p:txBody>
          <a:bodyPr wrap="square" rtlCol="0">
            <a:spAutoFit/>
          </a:bodyPr>
          <a:lstStyle/>
          <a:p>
            <a:r>
              <a:rPr lang="en-US" sz="1400" b="1" dirty="0"/>
              <a:t>From comments taken during audit</a:t>
            </a:r>
          </a:p>
        </p:txBody>
      </p:sp>
      <p:cxnSp>
        <p:nvCxnSpPr>
          <p:cNvPr id="38" name="Straight Arrow Connector 37"/>
          <p:cNvCxnSpPr/>
          <p:nvPr/>
        </p:nvCxnSpPr>
        <p:spPr>
          <a:xfrm flipV="1">
            <a:off x="4855644" y="2425456"/>
            <a:ext cx="0" cy="62046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214878" y="3016176"/>
            <a:ext cx="1524000" cy="738664"/>
          </a:xfrm>
          <a:prstGeom prst="rect">
            <a:avLst/>
          </a:prstGeom>
          <a:noFill/>
        </p:spPr>
        <p:txBody>
          <a:bodyPr wrap="square" rtlCol="0">
            <a:spAutoFit/>
          </a:bodyPr>
          <a:lstStyle/>
          <a:p>
            <a:r>
              <a:rPr lang="en-US" sz="1400" dirty="0"/>
              <a:t>Can be corrected by site directly and quickly</a:t>
            </a:r>
          </a:p>
        </p:txBody>
      </p:sp>
      <p:cxnSp>
        <p:nvCxnSpPr>
          <p:cNvPr id="40" name="Straight Arrow Connector 39"/>
          <p:cNvCxnSpPr/>
          <p:nvPr/>
        </p:nvCxnSpPr>
        <p:spPr>
          <a:xfrm flipH="1" flipV="1">
            <a:off x="6211667" y="2462184"/>
            <a:ext cx="5177" cy="57094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612832" y="2994950"/>
            <a:ext cx="1681433" cy="738664"/>
          </a:xfrm>
          <a:prstGeom prst="rect">
            <a:avLst/>
          </a:prstGeom>
          <a:noFill/>
        </p:spPr>
        <p:txBody>
          <a:bodyPr wrap="square" rtlCol="0">
            <a:spAutoFit/>
          </a:bodyPr>
          <a:lstStyle/>
          <a:p>
            <a:r>
              <a:rPr lang="en-US" sz="1400" dirty="0"/>
              <a:t>Corrective Action may need coordinator support</a:t>
            </a:r>
          </a:p>
        </p:txBody>
      </p:sp>
      <p:cxnSp>
        <p:nvCxnSpPr>
          <p:cNvPr id="42" name="Straight Arrow Connector 41"/>
          <p:cNvCxnSpPr/>
          <p:nvPr/>
        </p:nvCxnSpPr>
        <p:spPr>
          <a:xfrm flipH="1" flipV="1">
            <a:off x="3599035" y="2341615"/>
            <a:ext cx="6404" cy="132504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83114" y="3843022"/>
            <a:ext cx="1883534" cy="954107"/>
          </a:xfrm>
          <a:prstGeom prst="rect">
            <a:avLst/>
          </a:prstGeom>
          <a:noFill/>
        </p:spPr>
        <p:txBody>
          <a:bodyPr wrap="square" rtlCol="0">
            <a:spAutoFit/>
          </a:bodyPr>
          <a:lstStyle/>
          <a:p>
            <a:r>
              <a:rPr lang="en-US" sz="1400" dirty="0"/>
              <a:t>Any additional information from the auditor on the root cause of the issue</a:t>
            </a:r>
          </a:p>
        </p:txBody>
      </p:sp>
      <p:cxnSp>
        <p:nvCxnSpPr>
          <p:cNvPr id="44" name="Straight Arrow Connector 43"/>
          <p:cNvCxnSpPr/>
          <p:nvPr/>
        </p:nvCxnSpPr>
        <p:spPr>
          <a:xfrm flipH="1" flipV="1">
            <a:off x="7461873" y="2425297"/>
            <a:ext cx="4618" cy="122135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789370" y="3695090"/>
            <a:ext cx="1524000" cy="523220"/>
          </a:xfrm>
          <a:prstGeom prst="rect">
            <a:avLst/>
          </a:prstGeom>
          <a:noFill/>
        </p:spPr>
        <p:txBody>
          <a:bodyPr wrap="square" rtlCol="0">
            <a:spAutoFit/>
          </a:bodyPr>
          <a:lstStyle/>
          <a:p>
            <a:pPr algn="ctr"/>
            <a:r>
              <a:rPr lang="en-US" sz="1400" b="1" dirty="0"/>
              <a:t>Suggested Corrective Action</a:t>
            </a:r>
          </a:p>
        </p:txBody>
      </p:sp>
      <p:cxnSp>
        <p:nvCxnSpPr>
          <p:cNvPr id="46" name="Straight Arrow Connector 45"/>
          <p:cNvCxnSpPr/>
          <p:nvPr/>
        </p:nvCxnSpPr>
        <p:spPr>
          <a:xfrm flipH="1" flipV="1">
            <a:off x="8910353" y="2462184"/>
            <a:ext cx="17206" cy="118701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393816" y="3646652"/>
            <a:ext cx="1524000" cy="1600438"/>
          </a:xfrm>
          <a:prstGeom prst="rect">
            <a:avLst/>
          </a:prstGeom>
          <a:noFill/>
        </p:spPr>
        <p:txBody>
          <a:bodyPr wrap="square" rtlCol="0">
            <a:spAutoFit/>
          </a:bodyPr>
          <a:lstStyle/>
          <a:p>
            <a:r>
              <a:rPr lang="en-US" sz="1400" dirty="0"/>
              <a:t>Who can support corrective action:</a:t>
            </a:r>
          </a:p>
          <a:p>
            <a:pPr marL="171450" indent="-171450">
              <a:buFont typeface="Arial" panose="020B0604020202020204" pitchFamily="34" charset="0"/>
              <a:buChar char="•"/>
            </a:pPr>
            <a:r>
              <a:rPr lang="en-US" sz="1400" dirty="0"/>
              <a:t>Site, </a:t>
            </a:r>
          </a:p>
          <a:p>
            <a:pPr marL="171450" indent="-171450">
              <a:buFont typeface="Arial" panose="020B0604020202020204" pitchFamily="34" charset="0"/>
              <a:buChar char="•"/>
            </a:pPr>
            <a:r>
              <a:rPr lang="en-US" sz="1400" dirty="0"/>
              <a:t>HTS coordinator</a:t>
            </a:r>
          </a:p>
          <a:p>
            <a:pPr marL="171450" indent="-171450">
              <a:buFont typeface="Arial" panose="020B0604020202020204" pitchFamily="34" charset="0"/>
              <a:buChar char="•"/>
            </a:pPr>
            <a:r>
              <a:rPr lang="en-US" sz="1400" dirty="0"/>
              <a:t>HTS Program</a:t>
            </a:r>
          </a:p>
          <a:p>
            <a:pPr marL="171450" indent="-171450">
              <a:buFont typeface="Arial" panose="020B0604020202020204" pitchFamily="34" charset="0"/>
              <a:buChar char="•"/>
            </a:pPr>
            <a:r>
              <a:rPr lang="en-US" sz="1400" dirty="0"/>
              <a:t>Laboratory</a:t>
            </a:r>
          </a:p>
          <a:p>
            <a:pPr marL="171450" indent="-171450">
              <a:buFont typeface="Arial" panose="020B0604020202020204" pitchFamily="34" charset="0"/>
              <a:buChar char="•"/>
            </a:pPr>
            <a:r>
              <a:rPr lang="en-US" sz="1400" dirty="0"/>
              <a:t>NRL</a:t>
            </a:r>
          </a:p>
        </p:txBody>
      </p:sp>
      <p:sp>
        <p:nvSpPr>
          <p:cNvPr id="48" name="TextBox 47"/>
          <p:cNvSpPr txBox="1"/>
          <p:nvPr/>
        </p:nvSpPr>
        <p:spPr>
          <a:xfrm>
            <a:off x="-16905" y="3266628"/>
            <a:ext cx="1524000" cy="523220"/>
          </a:xfrm>
          <a:prstGeom prst="rect">
            <a:avLst/>
          </a:prstGeom>
          <a:noFill/>
        </p:spPr>
        <p:txBody>
          <a:bodyPr wrap="square" rtlCol="0">
            <a:spAutoFit/>
          </a:bodyPr>
          <a:lstStyle/>
          <a:p>
            <a:r>
              <a:rPr lang="en-US" sz="1400" dirty="0"/>
              <a:t>Corresponds to Question number</a:t>
            </a:r>
          </a:p>
        </p:txBody>
      </p:sp>
      <p:sp>
        <p:nvSpPr>
          <p:cNvPr id="3" name="TextBox 2">
            <a:extLst>
              <a:ext uri="{FF2B5EF4-FFF2-40B4-BE49-F238E27FC236}">
                <a16:creationId xmlns:a16="http://schemas.microsoft.com/office/drawing/2014/main" id="{1923FD40-CFC2-480C-B37D-822C5A36E6CA}"/>
              </a:ext>
            </a:extLst>
          </p:cNvPr>
          <p:cNvSpPr txBox="1"/>
          <p:nvPr/>
        </p:nvSpPr>
        <p:spPr>
          <a:xfrm>
            <a:off x="9972613" y="1462852"/>
            <a:ext cx="2184749" cy="2416046"/>
          </a:xfrm>
          <a:prstGeom prst="rect">
            <a:avLst/>
          </a:prstGeom>
          <a:noFill/>
        </p:spPr>
        <p:txBody>
          <a:bodyPr wrap="square" rtlCol="0">
            <a:spAutoFit/>
          </a:bodyPr>
          <a:lstStyle/>
          <a:p>
            <a:pPr marL="228600" lvl="0" indent="-228600">
              <a:spcBef>
                <a:spcPts val="1000"/>
              </a:spcBef>
              <a:buClr>
                <a:srgbClr val="418AB3"/>
              </a:buClr>
              <a:buFont typeface="Arial" panose="020B0604020202020204" pitchFamily="34" charset="0"/>
              <a:buChar char="•"/>
            </a:pPr>
            <a:r>
              <a:rPr lang="en-US" dirty="0">
                <a:solidFill>
                  <a:srgbClr val="000000">
                    <a:lumMod val="85000"/>
                    <a:lumOff val="15000"/>
                  </a:srgbClr>
                </a:solidFill>
                <a:latin typeface="Gill Sans MT" panose="020B0502020104020203"/>
              </a:rPr>
              <a:t>Best practices, deficiencies observed</a:t>
            </a:r>
          </a:p>
          <a:p>
            <a:pPr marL="228600" lvl="0" indent="-228600">
              <a:spcBef>
                <a:spcPts val="1000"/>
              </a:spcBef>
              <a:buClr>
                <a:srgbClr val="418AB3"/>
              </a:buClr>
              <a:buFont typeface="Arial" panose="020B0604020202020204" pitchFamily="34" charset="0"/>
              <a:buChar char="•"/>
            </a:pPr>
            <a:r>
              <a:rPr lang="en-US" dirty="0">
                <a:solidFill>
                  <a:srgbClr val="000000">
                    <a:lumMod val="85000"/>
                    <a:lumOff val="15000"/>
                  </a:srgbClr>
                </a:solidFill>
                <a:latin typeface="Gill Sans MT" panose="020B0502020104020203"/>
              </a:rPr>
              <a:t>Corrective actions</a:t>
            </a:r>
          </a:p>
          <a:p>
            <a:pPr marL="228600" lvl="0" indent="-228600">
              <a:spcBef>
                <a:spcPts val="1000"/>
              </a:spcBef>
              <a:buClr>
                <a:srgbClr val="418AB3"/>
              </a:buClr>
              <a:buFont typeface="Arial" panose="020B0604020202020204" pitchFamily="34" charset="0"/>
              <a:buChar char="•"/>
            </a:pPr>
            <a:r>
              <a:rPr lang="en-US" dirty="0">
                <a:solidFill>
                  <a:srgbClr val="000000">
                    <a:lumMod val="85000"/>
                    <a:lumOff val="15000"/>
                  </a:srgbClr>
                </a:solidFill>
                <a:latin typeface="Gill Sans MT" panose="020B0502020104020203"/>
              </a:rPr>
              <a:t>Timelines</a:t>
            </a:r>
          </a:p>
          <a:p>
            <a:pPr marL="228600" lvl="0" indent="-228600">
              <a:spcBef>
                <a:spcPts val="1000"/>
              </a:spcBef>
              <a:buClr>
                <a:srgbClr val="418AB3"/>
              </a:buClr>
              <a:buFont typeface="Arial" panose="020B0604020202020204" pitchFamily="34" charset="0"/>
              <a:buChar char="•"/>
            </a:pPr>
            <a:r>
              <a:rPr lang="en-US" dirty="0">
                <a:solidFill>
                  <a:srgbClr val="000000">
                    <a:lumMod val="85000"/>
                    <a:lumOff val="15000"/>
                  </a:srgbClr>
                </a:solidFill>
                <a:latin typeface="Gill Sans MT" panose="020B0502020104020203"/>
              </a:rPr>
              <a:t>Point of contact for follow up</a:t>
            </a:r>
          </a:p>
        </p:txBody>
      </p:sp>
    </p:spTree>
    <p:extLst>
      <p:ext uri="{BB962C8B-B14F-4D97-AF65-F5344CB8AC3E}">
        <p14:creationId xmlns:p14="http://schemas.microsoft.com/office/powerpoint/2010/main" val="1524977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9E477-088D-487D-A482-1547B74FD1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a:xfrm>
            <a:off x="223344" y="2411076"/>
            <a:ext cx="11745311" cy="1539488"/>
          </a:xfrm>
        </p:spPr>
        <p:txBody>
          <a:bodyPr>
            <a:normAutofit/>
          </a:bodyPr>
          <a:lstStyle/>
          <a:p>
            <a:pPr algn="ctr"/>
            <a:r>
              <a:rPr lang="en-US" sz="6600" b="0" dirty="0">
                <a:latin typeface="Garamond" panose="02020404030301010803" pitchFamily="18" charset="0"/>
              </a:rPr>
              <a:t>SPI-RRT User Guide</a:t>
            </a:r>
          </a:p>
        </p:txBody>
      </p:sp>
    </p:spTree>
    <p:extLst>
      <p:ext uri="{BB962C8B-B14F-4D97-AF65-F5344CB8AC3E}">
        <p14:creationId xmlns:p14="http://schemas.microsoft.com/office/powerpoint/2010/main" val="3300537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12192000" cy="786384"/>
          </a:xfrm>
        </p:spPr>
        <p:txBody>
          <a:bodyPr vert="horz" lIns="274320" tIns="45720" rIns="274320" bIns="45720" rtlCol="0" anchor="ctr">
            <a:normAutofit/>
          </a:bodyPr>
          <a:lstStyle/>
          <a:p>
            <a:r>
              <a:rPr lang="en-US" dirty="0"/>
              <a:t>SPI-RRT USER GUIDE</a:t>
            </a:r>
          </a:p>
        </p:txBody>
      </p:sp>
      <p:sp>
        <p:nvSpPr>
          <p:cNvPr id="4" name="Slide Number Placeholder 3"/>
          <p:cNvSpPr>
            <a:spLocks noGrp="1"/>
          </p:cNvSpPr>
          <p:nvPr>
            <p:ph type="sldNum" sz="quarter" idx="12"/>
          </p:nvPr>
        </p:nvSpPr>
        <p:spPr>
          <a:xfrm>
            <a:off x="10878282" y="6476874"/>
            <a:ext cx="1054100" cy="365125"/>
          </a:xfrm>
        </p:spPr>
        <p:txBody>
          <a:bodyPr anchor="ctr">
            <a:normAutofit/>
          </a:bodyPr>
          <a:lstStyle/>
          <a:p>
            <a:pPr>
              <a:spcAft>
                <a:spcPts val="600"/>
              </a:spcAft>
            </a:pPr>
            <a:fld id="{6039E477-088D-487D-A482-1547B74FD154}" type="slidenum">
              <a:rPr lang="en-US" smtClean="0"/>
              <a:pPr>
                <a:spcAft>
                  <a:spcPts val="600"/>
                </a:spcAft>
              </a:pPr>
              <a:t>13</a:t>
            </a:fld>
            <a:endParaRPr lang="en-US" dirty="0"/>
          </a:p>
        </p:txBody>
      </p:sp>
      <p:pic>
        <p:nvPicPr>
          <p:cNvPr id="10" name="Content Placeholder 9"/>
          <p:cNvPicPr>
            <a:picLocks noGrp="1" noChangeAspect="1"/>
          </p:cNvPicPr>
          <p:nvPr>
            <p:ph idx="1"/>
          </p:nvPr>
        </p:nvPicPr>
        <p:blipFill>
          <a:blip r:embed="rId3"/>
          <a:stretch>
            <a:fillRect/>
          </a:stretch>
        </p:blipFill>
        <p:spPr>
          <a:xfrm>
            <a:off x="3613408" y="1439491"/>
            <a:ext cx="8521241" cy="3979018"/>
          </a:xfrm>
          <a:prstGeom prst="rect">
            <a:avLst/>
          </a:prstGeom>
          <a:noFill/>
        </p:spPr>
      </p:pic>
      <p:pic>
        <p:nvPicPr>
          <p:cNvPr id="3" name="Picture 2">
            <a:extLst>
              <a:ext uri="{FF2B5EF4-FFF2-40B4-BE49-F238E27FC236}">
                <a16:creationId xmlns:a16="http://schemas.microsoft.com/office/drawing/2014/main" id="{748A9A80-47B7-4793-8651-78D5023D4015}"/>
              </a:ext>
            </a:extLst>
          </p:cNvPr>
          <p:cNvPicPr>
            <a:picLocks noChangeAspect="1"/>
          </p:cNvPicPr>
          <p:nvPr/>
        </p:nvPicPr>
        <p:blipFill>
          <a:blip r:embed="rId4"/>
          <a:stretch>
            <a:fillRect/>
          </a:stretch>
        </p:blipFill>
        <p:spPr>
          <a:xfrm>
            <a:off x="79834" y="1250944"/>
            <a:ext cx="3377944" cy="4356112"/>
          </a:xfrm>
          <a:prstGeom prst="rect">
            <a:avLst/>
          </a:prstGeom>
        </p:spPr>
      </p:pic>
      <p:sp>
        <p:nvSpPr>
          <p:cNvPr id="6" name="Rectangle 5">
            <a:extLst>
              <a:ext uri="{FF2B5EF4-FFF2-40B4-BE49-F238E27FC236}">
                <a16:creationId xmlns:a16="http://schemas.microsoft.com/office/drawing/2014/main" id="{29A84CE9-DD46-48BC-A8B7-EC22B5F5088E}"/>
              </a:ext>
            </a:extLst>
          </p:cNvPr>
          <p:cNvSpPr/>
          <p:nvPr/>
        </p:nvSpPr>
        <p:spPr>
          <a:xfrm>
            <a:off x="157648" y="4454305"/>
            <a:ext cx="3174028" cy="524380"/>
          </a:xfrm>
          <a:prstGeom prst="rect">
            <a:avLst/>
          </a:prstGeom>
        </p:spPr>
        <p:txBody>
          <a:bodyPr wrap="square">
            <a:spAutoFit/>
          </a:bodyPr>
          <a:lstStyle/>
          <a:p>
            <a:pPr algn="ctr"/>
            <a:r>
              <a:rPr lang="en-US" sz="1400" b="1" dirty="0"/>
              <a:t>Guidance Quality Assurance practices at</a:t>
            </a:r>
          </a:p>
          <a:p>
            <a:pPr algn="ctr"/>
            <a:r>
              <a:rPr lang="en-US" sz="1400" b="1" dirty="0"/>
              <a:t>HIV testing sites</a:t>
            </a:r>
          </a:p>
        </p:txBody>
      </p:sp>
    </p:spTree>
    <p:extLst>
      <p:ext uri="{BB962C8B-B14F-4D97-AF65-F5344CB8AC3E}">
        <p14:creationId xmlns:p14="http://schemas.microsoft.com/office/powerpoint/2010/main" val="1594990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83017-B2DB-4CD9-A95C-F9E670239D22}"/>
              </a:ext>
            </a:extLst>
          </p:cNvPr>
          <p:cNvPicPr>
            <a:picLocks noChangeAspect="1"/>
          </p:cNvPicPr>
          <p:nvPr/>
        </p:nvPicPr>
        <p:blipFill>
          <a:blip r:embed="rId3"/>
          <a:stretch>
            <a:fillRect/>
          </a:stretch>
        </p:blipFill>
        <p:spPr>
          <a:xfrm>
            <a:off x="0" y="971020"/>
            <a:ext cx="5549570" cy="5049938"/>
          </a:xfrm>
          <a:prstGeom prst="rect">
            <a:avLst/>
          </a:prstGeom>
        </p:spPr>
      </p:pic>
      <p:sp>
        <p:nvSpPr>
          <p:cNvPr id="3" name="Right Arrow 5">
            <a:extLst>
              <a:ext uri="{FF2B5EF4-FFF2-40B4-BE49-F238E27FC236}">
                <a16:creationId xmlns:a16="http://schemas.microsoft.com/office/drawing/2014/main" id="{6427F1C6-37F7-4E6D-9B63-BC689377B8C3}"/>
              </a:ext>
            </a:extLst>
          </p:cNvPr>
          <p:cNvSpPr/>
          <p:nvPr/>
        </p:nvSpPr>
        <p:spPr>
          <a:xfrm>
            <a:off x="5602003" y="2825429"/>
            <a:ext cx="1173480" cy="670560"/>
          </a:xfrm>
          <a:prstGeom prst="rightArrow">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5" name="Picture 4">
            <a:extLst>
              <a:ext uri="{FF2B5EF4-FFF2-40B4-BE49-F238E27FC236}">
                <a16:creationId xmlns:a16="http://schemas.microsoft.com/office/drawing/2014/main" id="{91C4455F-38A5-4225-A791-F7584501A3C2}"/>
              </a:ext>
            </a:extLst>
          </p:cNvPr>
          <p:cNvPicPr>
            <a:picLocks noChangeAspect="1"/>
          </p:cNvPicPr>
          <p:nvPr/>
        </p:nvPicPr>
        <p:blipFill rotWithShape="1">
          <a:blip r:embed="rId4"/>
          <a:srcRect l="39784"/>
          <a:stretch/>
        </p:blipFill>
        <p:spPr>
          <a:xfrm>
            <a:off x="6775483" y="777494"/>
            <a:ext cx="5355291" cy="5243464"/>
          </a:xfrm>
          <a:prstGeom prst="rect">
            <a:avLst/>
          </a:prstGeom>
          <a:solidFill>
            <a:schemeClr val="bg1"/>
          </a:solidFill>
        </p:spPr>
      </p:pic>
      <p:sp>
        <p:nvSpPr>
          <p:cNvPr id="4" name="Title 3">
            <a:extLst>
              <a:ext uri="{FF2B5EF4-FFF2-40B4-BE49-F238E27FC236}">
                <a16:creationId xmlns:a16="http://schemas.microsoft.com/office/drawing/2014/main" id="{7D75B8B7-E0F7-457C-BC56-DBE9E2E1AD7D}"/>
              </a:ext>
            </a:extLst>
          </p:cNvPr>
          <p:cNvSpPr>
            <a:spLocks noGrp="1"/>
          </p:cNvSpPr>
          <p:nvPr>
            <p:ph type="title"/>
          </p:nvPr>
        </p:nvSpPr>
        <p:spPr/>
        <p:txBody>
          <a:bodyPr/>
          <a:lstStyle/>
          <a:p>
            <a:r>
              <a:rPr lang="en-US" dirty="0"/>
              <a:t>Section 1.0 Personnel Training and Certification</a:t>
            </a:r>
          </a:p>
        </p:txBody>
      </p:sp>
    </p:spTree>
    <p:extLst>
      <p:ext uri="{BB962C8B-B14F-4D97-AF65-F5344CB8AC3E}">
        <p14:creationId xmlns:p14="http://schemas.microsoft.com/office/powerpoint/2010/main" val="204141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5">
            <a:extLst>
              <a:ext uri="{FF2B5EF4-FFF2-40B4-BE49-F238E27FC236}">
                <a16:creationId xmlns:a16="http://schemas.microsoft.com/office/drawing/2014/main" id="{6427F1C6-37F7-4E6D-9B63-BC689377B8C3}"/>
              </a:ext>
            </a:extLst>
          </p:cNvPr>
          <p:cNvSpPr/>
          <p:nvPr/>
        </p:nvSpPr>
        <p:spPr>
          <a:xfrm>
            <a:off x="5601983" y="2758440"/>
            <a:ext cx="853138" cy="670560"/>
          </a:xfrm>
          <a:prstGeom prst="rightArrow">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5" name="Picture 4">
            <a:extLst>
              <a:ext uri="{FF2B5EF4-FFF2-40B4-BE49-F238E27FC236}">
                <a16:creationId xmlns:a16="http://schemas.microsoft.com/office/drawing/2014/main" id="{BFFA24EC-7FC2-411C-B3C4-D9DA5C786F7C}"/>
              </a:ext>
            </a:extLst>
          </p:cNvPr>
          <p:cNvPicPr>
            <a:picLocks noChangeAspect="1"/>
          </p:cNvPicPr>
          <p:nvPr/>
        </p:nvPicPr>
        <p:blipFill>
          <a:blip r:embed="rId2"/>
          <a:stretch>
            <a:fillRect/>
          </a:stretch>
        </p:blipFill>
        <p:spPr>
          <a:xfrm>
            <a:off x="72968" y="1728434"/>
            <a:ext cx="5364085" cy="453378"/>
          </a:xfrm>
          <a:prstGeom prst="rect">
            <a:avLst/>
          </a:prstGeom>
        </p:spPr>
      </p:pic>
      <p:pic>
        <p:nvPicPr>
          <p:cNvPr id="6" name="Picture 5">
            <a:extLst>
              <a:ext uri="{FF2B5EF4-FFF2-40B4-BE49-F238E27FC236}">
                <a16:creationId xmlns:a16="http://schemas.microsoft.com/office/drawing/2014/main" id="{6C0C7C2C-5EB2-49C8-83F7-E24F232DBF9E}"/>
              </a:ext>
            </a:extLst>
          </p:cNvPr>
          <p:cNvPicPr>
            <a:picLocks noChangeAspect="1"/>
          </p:cNvPicPr>
          <p:nvPr/>
        </p:nvPicPr>
        <p:blipFill>
          <a:blip r:embed="rId3"/>
          <a:stretch>
            <a:fillRect/>
          </a:stretch>
        </p:blipFill>
        <p:spPr>
          <a:xfrm>
            <a:off x="72969" y="2181812"/>
            <a:ext cx="5364085" cy="1823816"/>
          </a:xfrm>
          <a:prstGeom prst="rect">
            <a:avLst/>
          </a:prstGeom>
        </p:spPr>
      </p:pic>
      <p:sp>
        <p:nvSpPr>
          <p:cNvPr id="2" name="Title 1">
            <a:extLst>
              <a:ext uri="{FF2B5EF4-FFF2-40B4-BE49-F238E27FC236}">
                <a16:creationId xmlns:a16="http://schemas.microsoft.com/office/drawing/2014/main" id="{44490E35-9D5D-425F-B89C-A5F2DFA87A3C}"/>
              </a:ext>
            </a:extLst>
          </p:cNvPr>
          <p:cNvSpPr>
            <a:spLocks noGrp="1"/>
          </p:cNvSpPr>
          <p:nvPr>
            <p:ph type="title"/>
          </p:nvPr>
        </p:nvSpPr>
        <p:spPr/>
        <p:txBody>
          <a:bodyPr/>
          <a:lstStyle/>
          <a:p>
            <a:r>
              <a:rPr lang="en-US" dirty="0"/>
              <a:t>Section 2.0 Physical Facility</a:t>
            </a:r>
          </a:p>
        </p:txBody>
      </p:sp>
      <p:pic>
        <p:nvPicPr>
          <p:cNvPr id="8" name="Picture 2" descr="C:\Users\iqz5\Desktop\RTQII Trainings\Uganda TOT Mock Assessment\Lab workstation.jpg">
            <a:extLst>
              <a:ext uri="{FF2B5EF4-FFF2-40B4-BE49-F238E27FC236}">
                <a16:creationId xmlns:a16="http://schemas.microsoft.com/office/drawing/2014/main" id="{91B0C1DB-A361-4F5C-BD2F-645B3D867C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0050" y="1467222"/>
            <a:ext cx="5231407" cy="392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indoor, kitchen, counter, sitting&#10;&#10;Description automatically generated">
            <a:extLst>
              <a:ext uri="{FF2B5EF4-FFF2-40B4-BE49-F238E27FC236}">
                <a16:creationId xmlns:a16="http://schemas.microsoft.com/office/drawing/2014/main" id="{876296C3-AAED-41B1-A7FB-B971FB89A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5121" y="1467222"/>
            <a:ext cx="5492742" cy="4102604"/>
          </a:xfrm>
          <a:prstGeom prst="rect">
            <a:avLst/>
          </a:prstGeom>
        </p:spPr>
      </p:pic>
      <p:pic>
        <p:nvPicPr>
          <p:cNvPr id="10" name="Picture 2" descr="C:\Users\epadmin\Desktop\Malawi August 2012\Pictures site visits\P8100082.JPG">
            <a:extLst>
              <a:ext uri="{FF2B5EF4-FFF2-40B4-BE49-F238E27FC236}">
                <a16:creationId xmlns:a16="http://schemas.microsoft.com/office/drawing/2014/main" id="{324DC5D2-3BC6-467D-8D4A-E4470F1D35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5120" y="1467221"/>
            <a:ext cx="4866814" cy="41026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box, filled, table, items&#10;&#10;Description automatically generated">
            <a:extLst>
              <a:ext uri="{FF2B5EF4-FFF2-40B4-BE49-F238E27FC236}">
                <a16:creationId xmlns:a16="http://schemas.microsoft.com/office/drawing/2014/main" id="{B558DABF-847D-4074-957A-EC9B87002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6651" y="1315539"/>
            <a:ext cx="5672380" cy="4254285"/>
          </a:xfrm>
          <a:prstGeom prst="rect">
            <a:avLst/>
          </a:prstGeom>
        </p:spPr>
      </p:pic>
    </p:spTree>
    <p:extLst>
      <p:ext uri="{BB962C8B-B14F-4D97-AF65-F5344CB8AC3E}">
        <p14:creationId xmlns:p14="http://schemas.microsoft.com/office/powerpoint/2010/main" val="18578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5">
            <a:extLst>
              <a:ext uri="{FF2B5EF4-FFF2-40B4-BE49-F238E27FC236}">
                <a16:creationId xmlns:a16="http://schemas.microsoft.com/office/drawing/2014/main" id="{6427F1C6-37F7-4E6D-9B63-BC689377B8C3}"/>
              </a:ext>
            </a:extLst>
          </p:cNvPr>
          <p:cNvSpPr/>
          <p:nvPr/>
        </p:nvSpPr>
        <p:spPr>
          <a:xfrm>
            <a:off x="5638894" y="2701554"/>
            <a:ext cx="1173480" cy="670560"/>
          </a:xfrm>
          <a:prstGeom prst="rightArrow">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 name="Picture 1">
            <a:extLst>
              <a:ext uri="{FF2B5EF4-FFF2-40B4-BE49-F238E27FC236}">
                <a16:creationId xmlns:a16="http://schemas.microsoft.com/office/drawing/2014/main" id="{E8156EA1-75E7-4436-BF3B-0856DC37AA35}"/>
              </a:ext>
            </a:extLst>
          </p:cNvPr>
          <p:cNvPicPr>
            <a:picLocks noChangeAspect="1"/>
          </p:cNvPicPr>
          <p:nvPr/>
        </p:nvPicPr>
        <p:blipFill>
          <a:blip r:embed="rId3"/>
          <a:stretch>
            <a:fillRect/>
          </a:stretch>
        </p:blipFill>
        <p:spPr>
          <a:xfrm>
            <a:off x="189537" y="1080433"/>
            <a:ext cx="5319022" cy="5148345"/>
          </a:xfrm>
          <a:prstGeom prst="rect">
            <a:avLst/>
          </a:prstGeom>
        </p:spPr>
      </p:pic>
      <p:sp>
        <p:nvSpPr>
          <p:cNvPr id="5" name="Title 4">
            <a:extLst>
              <a:ext uri="{FF2B5EF4-FFF2-40B4-BE49-F238E27FC236}">
                <a16:creationId xmlns:a16="http://schemas.microsoft.com/office/drawing/2014/main" id="{912D0DB7-6923-4880-B85C-57D7F91F76DC}"/>
              </a:ext>
            </a:extLst>
          </p:cNvPr>
          <p:cNvSpPr>
            <a:spLocks noGrp="1"/>
          </p:cNvSpPr>
          <p:nvPr>
            <p:ph type="title"/>
          </p:nvPr>
        </p:nvSpPr>
        <p:spPr/>
        <p:txBody>
          <a:bodyPr/>
          <a:lstStyle/>
          <a:p>
            <a:r>
              <a:rPr lang="en-US" dirty="0"/>
              <a:t>Section 3.0 Safety</a:t>
            </a:r>
          </a:p>
        </p:txBody>
      </p:sp>
      <p:pic>
        <p:nvPicPr>
          <p:cNvPr id="6" name="Picture 5">
            <a:extLst>
              <a:ext uri="{FF2B5EF4-FFF2-40B4-BE49-F238E27FC236}">
                <a16:creationId xmlns:a16="http://schemas.microsoft.com/office/drawing/2014/main" id="{96F4A94F-C59D-49C5-99B8-D7C40CCD0D71}"/>
              </a:ext>
            </a:extLst>
          </p:cNvPr>
          <p:cNvPicPr>
            <a:picLocks noChangeAspect="1"/>
          </p:cNvPicPr>
          <p:nvPr/>
        </p:nvPicPr>
        <p:blipFill>
          <a:blip r:embed="rId4"/>
          <a:stretch>
            <a:fillRect/>
          </a:stretch>
        </p:blipFill>
        <p:spPr>
          <a:xfrm>
            <a:off x="7025489" y="892124"/>
            <a:ext cx="4246956" cy="5657442"/>
          </a:xfrm>
          <a:prstGeom prst="rect">
            <a:avLst/>
          </a:prstGeom>
        </p:spPr>
      </p:pic>
      <p:pic>
        <p:nvPicPr>
          <p:cNvPr id="10" name="Picture 23" descr="handwashD01">
            <a:extLst>
              <a:ext uri="{FF2B5EF4-FFF2-40B4-BE49-F238E27FC236}">
                <a16:creationId xmlns:a16="http://schemas.microsoft.com/office/drawing/2014/main" id="{6DF9BF88-191F-41AF-AF38-BA3605887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991057" y="1282397"/>
            <a:ext cx="4409350" cy="3298007"/>
          </a:xfrm>
          <a:prstGeom prst="rect">
            <a:avLst/>
          </a:prstGeom>
        </p:spPr>
      </p:pic>
      <p:pic>
        <p:nvPicPr>
          <p:cNvPr id="11" name="Picture 10" descr="100_2281">
            <a:extLst>
              <a:ext uri="{FF2B5EF4-FFF2-40B4-BE49-F238E27FC236}">
                <a16:creationId xmlns:a16="http://schemas.microsoft.com/office/drawing/2014/main" id="{DDD054D6-60BE-4F9F-AC8F-09ACC1B9028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1057" y="1256543"/>
            <a:ext cx="4409350" cy="416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A536FAA-0BE6-4C99-8099-4D9BEFC7DABE}"/>
              </a:ext>
            </a:extLst>
          </p:cNvPr>
          <p:cNvGrpSpPr/>
          <p:nvPr/>
        </p:nvGrpSpPr>
        <p:grpSpPr>
          <a:xfrm>
            <a:off x="6812374" y="1163430"/>
            <a:ext cx="5379626" cy="4165381"/>
            <a:chOff x="7025489" y="1427902"/>
            <a:chExt cx="4354512" cy="3217863"/>
          </a:xfrm>
        </p:grpSpPr>
        <p:pic>
          <p:nvPicPr>
            <p:cNvPr id="7" name="Picture 3" descr="C:\Uganda site visit\Pictures\20150323_112339.jpg">
              <a:extLst>
                <a:ext uri="{FF2B5EF4-FFF2-40B4-BE49-F238E27FC236}">
                  <a16:creationId xmlns:a16="http://schemas.microsoft.com/office/drawing/2014/main" id="{E08069A0-96BA-41FD-A24E-774F45E900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5489" y="1427902"/>
              <a:ext cx="2220912"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ganda site visit\Pictures\20150323_112303.jpg">
              <a:extLst>
                <a:ext uri="{FF2B5EF4-FFF2-40B4-BE49-F238E27FC236}">
                  <a16:creationId xmlns:a16="http://schemas.microsoft.com/office/drawing/2014/main" id="{4D55ECD7-9814-4F5D-BD5E-290204F4DE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9171" t="19209" r="12714" b="15044"/>
            <a:stretch>
              <a:fillRect/>
            </a:stretch>
          </p:blipFill>
          <p:spPr bwMode="auto">
            <a:xfrm>
              <a:off x="9246401" y="1427902"/>
              <a:ext cx="2133600" cy="319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70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1"/>
                                        </p:tgtEl>
                                      </p:cBhvr>
                                    </p:animEffect>
                                    <p:set>
                                      <p:cBhvr>
                                        <p:cTn id="36" dur="1" fill="hold">
                                          <p:stCondLst>
                                            <p:cond delay="1999"/>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5">
            <a:extLst>
              <a:ext uri="{FF2B5EF4-FFF2-40B4-BE49-F238E27FC236}">
                <a16:creationId xmlns:a16="http://schemas.microsoft.com/office/drawing/2014/main" id="{6427F1C6-37F7-4E6D-9B63-BC689377B8C3}"/>
              </a:ext>
            </a:extLst>
          </p:cNvPr>
          <p:cNvSpPr/>
          <p:nvPr/>
        </p:nvSpPr>
        <p:spPr>
          <a:xfrm>
            <a:off x="4780139" y="2793736"/>
            <a:ext cx="1173480" cy="670560"/>
          </a:xfrm>
          <a:prstGeom prst="rightArrow">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5" name="Picture 4">
            <a:extLst>
              <a:ext uri="{FF2B5EF4-FFF2-40B4-BE49-F238E27FC236}">
                <a16:creationId xmlns:a16="http://schemas.microsoft.com/office/drawing/2014/main" id="{B8CC2115-D508-4B8F-9933-4CB6C298172D}"/>
              </a:ext>
            </a:extLst>
          </p:cNvPr>
          <p:cNvPicPr>
            <a:picLocks noChangeAspect="1"/>
          </p:cNvPicPr>
          <p:nvPr/>
        </p:nvPicPr>
        <p:blipFill>
          <a:blip r:embed="rId3"/>
          <a:stretch>
            <a:fillRect/>
          </a:stretch>
        </p:blipFill>
        <p:spPr>
          <a:xfrm>
            <a:off x="126577" y="617187"/>
            <a:ext cx="4560458" cy="5694218"/>
          </a:xfrm>
          <a:prstGeom prst="rect">
            <a:avLst/>
          </a:prstGeom>
        </p:spPr>
      </p:pic>
      <p:pic>
        <p:nvPicPr>
          <p:cNvPr id="6" name="Picture 5">
            <a:extLst>
              <a:ext uri="{FF2B5EF4-FFF2-40B4-BE49-F238E27FC236}">
                <a16:creationId xmlns:a16="http://schemas.microsoft.com/office/drawing/2014/main" id="{C4987AC8-24FE-4265-945A-1C9B1F507926}"/>
              </a:ext>
            </a:extLst>
          </p:cNvPr>
          <p:cNvPicPr>
            <a:picLocks noChangeAspect="1"/>
          </p:cNvPicPr>
          <p:nvPr/>
        </p:nvPicPr>
        <p:blipFill>
          <a:blip r:embed="rId4"/>
          <a:stretch>
            <a:fillRect/>
          </a:stretch>
        </p:blipFill>
        <p:spPr>
          <a:xfrm>
            <a:off x="126577" y="6311405"/>
            <a:ext cx="4560458" cy="417286"/>
          </a:xfrm>
          <a:prstGeom prst="rect">
            <a:avLst/>
          </a:prstGeom>
        </p:spPr>
      </p:pic>
      <p:sp>
        <p:nvSpPr>
          <p:cNvPr id="2" name="Title 1">
            <a:extLst>
              <a:ext uri="{FF2B5EF4-FFF2-40B4-BE49-F238E27FC236}">
                <a16:creationId xmlns:a16="http://schemas.microsoft.com/office/drawing/2014/main" id="{F3ECC760-E96C-48ED-A7C0-3B38C6891BFD}"/>
              </a:ext>
            </a:extLst>
          </p:cNvPr>
          <p:cNvSpPr>
            <a:spLocks noGrp="1"/>
          </p:cNvSpPr>
          <p:nvPr>
            <p:ph type="title"/>
          </p:nvPr>
        </p:nvSpPr>
        <p:spPr/>
        <p:txBody>
          <a:bodyPr/>
          <a:lstStyle/>
          <a:p>
            <a:r>
              <a:rPr lang="en-US" dirty="0"/>
              <a:t>Section 4.0 Pre-Testing Phase</a:t>
            </a:r>
          </a:p>
        </p:txBody>
      </p:sp>
      <p:pic>
        <p:nvPicPr>
          <p:cNvPr id="9" name="Picture 8">
            <a:extLst>
              <a:ext uri="{FF2B5EF4-FFF2-40B4-BE49-F238E27FC236}">
                <a16:creationId xmlns:a16="http://schemas.microsoft.com/office/drawing/2014/main" id="{9749BCDE-FD88-49EC-9800-1175B42458C3}"/>
              </a:ext>
            </a:extLst>
          </p:cNvPr>
          <p:cNvPicPr>
            <a:picLocks noChangeAspect="1"/>
          </p:cNvPicPr>
          <p:nvPr/>
        </p:nvPicPr>
        <p:blipFill>
          <a:blip r:embed="rId5"/>
          <a:stretch>
            <a:fillRect/>
          </a:stretch>
        </p:blipFill>
        <p:spPr>
          <a:xfrm>
            <a:off x="6209616" y="1141080"/>
            <a:ext cx="5746432" cy="3706988"/>
          </a:xfrm>
          <a:prstGeom prst="rect">
            <a:avLst/>
          </a:prstGeom>
        </p:spPr>
      </p:pic>
      <p:pic>
        <p:nvPicPr>
          <p:cNvPr id="12" name="Picture 11" descr="A picture containing calendar&#10;&#10;Description automatically generated">
            <a:extLst>
              <a:ext uri="{FF2B5EF4-FFF2-40B4-BE49-F238E27FC236}">
                <a16:creationId xmlns:a16="http://schemas.microsoft.com/office/drawing/2014/main" id="{5DB0C8A9-8D00-41C4-8C29-A1A17AFDE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7044" y="1062865"/>
            <a:ext cx="5771548" cy="5771548"/>
          </a:xfrm>
          <a:prstGeom prst="rect">
            <a:avLst/>
          </a:prstGeom>
        </p:spPr>
      </p:pic>
      <p:pic>
        <p:nvPicPr>
          <p:cNvPr id="10" name="Content Placeholder 6">
            <a:extLst>
              <a:ext uri="{FF2B5EF4-FFF2-40B4-BE49-F238E27FC236}">
                <a16:creationId xmlns:a16="http://schemas.microsoft.com/office/drawing/2014/main" id="{6FE37086-3C33-4A00-A1FA-C0E6BB4E0B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428" y="1166613"/>
            <a:ext cx="5900887" cy="4425665"/>
          </a:xfrm>
          <a:prstGeom prst="rect">
            <a:avLst/>
          </a:prstGeom>
        </p:spPr>
      </p:pic>
      <p:pic>
        <p:nvPicPr>
          <p:cNvPr id="11" name="Picture 10">
            <a:extLst>
              <a:ext uri="{FF2B5EF4-FFF2-40B4-BE49-F238E27FC236}">
                <a16:creationId xmlns:a16="http://schemas.microsoft.com/office/drawing/2014/main" id="{5E715A84-410D-43B2-AD82-13C7C52B6D61}"/>
              </a:ext>
            </a:extLst>
          </p:cNvPr>
          <p:cNvPicPr/>
          <p:nvPr/>
        </p:nvPicPr>
        <p:blipFill rotWithShape="1">
          <a:blip r:embed="rId8">
            <a:extLst>
              <a:ext uri="{28A0092B-C50C-407E-A947-70E740481C1C}">
                <a14:useLocalDpi xmlns:a14="http://schemas.microsoft.com/office/drawing/2010/main" val="0"/>
              </a:ext>
            </a:extLst>
          </a:blip>
          <a:srcRect r="50736"/>
          <a:stretch/>
        </p:blipFill>
        <p:spPr>
          <a:xfrm>
            <a:off x="6160670" y="939851"/>
            <a:ext cx="5860466" cy="5894562"/>
          </a:xfrm>
          <a:prstGeom prst="rect">
            <a:avLst/>
          </a:prstGeom>
        </p:spPr>
      </p:pic>
      <p:pic>
        <p:nvPicPr>
          <p:cNvPr id="13" name="Content Placeholder 6">
            <a:extLst>
              <a:ext uri="{FF2B5EF4-FFF2-40B4-BE49-F238E27FC236}">
                <a16:creationId xmlns:a16="http://schemas.microsoft.com/office/drawing/2014/main" id="{BC227C67-35E3-476A-9042-5674CF9DFDE6}"/>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val="0"/>
              </a:ext>
            </a:extLst>
          </a:blip>
          <a:srcRect l="23583" r="18885" b="18018"/>
          <a:stretch/>
        </p:blipFill>
        <p:spPr>
          <a:xfrm>
            <a:off x="6194560" y="955386"/>
            <a:ext cx="5486400" cy="5863521"/>
          </a:xfrm>
        </p:spPr>
      </p:pic>
      <p:pic>
        <p:nvPicPr>
          <p:cNvPr id="14" name="Picture 2">
            <a:extLst>
              <a:ext uri="{FF2B5EF4-FFF2-40B4-BE49-F238E27FC236}">
                <a16:creationId xmlns:a16="http://schemas.microsoft.com/office/drawing/2014/main" id="{3DCCA38A-1D33-42D1-832B-7C617B18AD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2827" y="1368751"/>
            <a:ext cx="5952810" cy="433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a:extLst>
              <a:ext uri="{FF2B5EF4-FFF2-40B4-BE49-F238E27FC236}">
                <a16:creationId xmlns:a16="http://schemas.microsoft.com/office/drawing/2014/main" id="{2D3E0C31-1BC6-40B9-8825-E0FE3BF7793B}"/>
              </a:ext>
            </a:extLst>
          </p:cNvPr>
          <p:cNvPicPr>
            <a:picLocks noChangeAspect="1"/>
          </p:cNvPicPr>
          <p:nvPr/>
        </p:nvPicPr>
        <p:blipFill>
          <a:blip r:embed="rId11"/>
          <a:stretch>
            <a:fillRect/>
          </a:stretch>
        </p:blipFill>
        <p:spPr>
          <a:xfrm>
            <a:off x="6292827" y="1853588"/>
            <a:ext cx="6021893" cy="2870679"/>
          </a:xfrm>
          <a:prstGeom prst="rect">
            <a:avLst/>
          </a:prstGeom>
        </p:spPr>
      </p:pic>
    </p:spTree>
    <p:extLst>
      <p:ext uri="{BB962C8B-B14F-4D97-AF65-F5344CB8AC3E}">
        <p14:creationId xmlns:p14="http://schemas.microsoft.com/office/powerpoint/2010/main" val="112881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2"/>
                                        </p:tgtEl>
                                      </p:cBhvr>
                                    </p:animEffect>
                                    <p:anim calcmode="lin" valueType="num">
                                      <p:cBhvr>
                                        <p:cTn id="28" dur="1000"/>
                                        <p:tgtEl>
                                          <p:spTgt spid="12"/>
                                        </p:tgtEl>
                                        <p:attrNameLst>
                                          <p:attrName>ppt_x</p:attrName>
                                        </p:attrNameLst>
                                      </p:cBhvr>
                                      <p:tavLst>
                                        <p:tav tm="0">
                                          <p:val>
                                            <p:strVal val="ppt_x"/>
                                          </p:val>
                                        </p:tav>
                                        <p:tav tm="100000">
                                          <p:val>
                                            <p:strVal val="ppt_x"/>
                                          </p:val>
                                        </p:tav>
                                      </p:tavLst>
                                    </p:anim>
                                    <p:anim calcmode="lin" valueType="num">
                                      <p:cBhvr>
                                        <p:cTn id="29" dur="1000"/>
                                        <p:tgtEl>
                                          <p:spTgt spid="12"/>
                                        </p:tgtEl>
                                        <p:attrNameLst>
                                          <p:attrName>ppt_y</p:attrName>
                                        </p:attrNameLst>
                                      </p:cBhvr>
                                      <p:tavLst>
                                        <p:tav tm="0">
                                          <p:val>
                                            <p:strVal val="ppt_y"/>
                                          </p:val>
                                        </p:tav>
                                        <p:tav tm="100000">
                                          <p:val>
                                            <p:strVal val="ppt_y+.1"/>
                                          </p:val>
                                        </p:tav>
                                      </p:tavLst>
                                    </p:anim>
                                    <p:set>
                                      <p:cBhvr>
                                        <p:cTn id="30" dur="1" fill="hold">
                                          <p:stCondLst>
                                            <p:cond delay="9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nodeType="clickEffect">
                                  <p:stCondLst>
                                    <p:cond delay="0"/>
                                  </p:stCondLst>
                                  <p:childTnLst>
                                    <p:animEffect transition="out" filter="barn(inVertical)">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nodeType="clickEffect">
                                  <p:stCondLst>
                                    <p:cond delay="0"/>
                                  </p:stCondLst>
                                  <p:childTnLst>
                                    <p:animEffect transition="out" filter="wipe(down)">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13"/>
                                        </p:tgtEl>
                                      </p:cBhvr>
                                    </p:animEffect>
                                    <p:set>
                                      <p:cBhvr>
                                        <p:cTn id="60" dur="1" fill="hold">
                                          <p:stCondLst>
                                            <p:cond delay="1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circle(in)">
                                      <p:cBhvr>
                                        <p:cTn id="65" dur="20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14"/>
                                        </p:tgtEl>
                                      </p:cBhvr>
                                    </p:animEffect>
                                    <p:set>
                                      <p:cBhvr>
                                        <p:cTn id="70" dur="1" fill="hold">
                                          <p:stCondLst>
                                            <p:cond delay="1999"/>
                                          </p:stCondLst>
                                        </p:cTn>
                                        <p:tgtEl>
                                          <p:spTgt spid="1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heel(1)">
                                      <p:cBhvr>
                                        <p:cTn id="7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5">
            <a:extLst>
              <a:ext uri="{FF2B5EF4-FFF2-40B4-BE49-F238E27FC236}">
                <a16:creationId xmlns:a16="http://schemas.microsoft.com/office/drawing/2014/main" id="{6427F1C6-37F7-4E6D-9B63-BC689377B8C3}"/>
              </a:ext>
            </a:extLst>
          </p:cNvPr>
          <p:cNvSpPr/>
          <p:nvPr/>
        </p:nvSpPr>
        <p:spPr>
          <a:xfrm>
            <a:off x="5573727" y="2758440"/>
            <a:ext cx="717734" cy="670560"/>
          </a:xfrm>
          <a:prstGeom prst="rightArrow">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5" name="Picture 4">
            <a:extLst>
              <a:ext uri="{FF2B5EF4-FFF2-40B4-BE49-F238E27FC236}">
                <a16:creationId xmlns:a16="http://schemas.microsoft.com/office/drawing/2014/main" id="{3A426DF2-607D-41BC-A55C-0F3BFB5BC3E9}"/>
              </a:ext>
            </a:extLst>
          </p:cNvPr>
          <p:cNvPicPr>
            <a:picLocks noChangeAspect="1"/>
          </p:cNvPicPr>
          <p:nvPr/>
        </p:nvPicPr>
        <p:blipFill>
          <a:blip r:embed="rId3"/>
          <a:stretch>
            <a:fillRect/>
          </a:stretch>
        </p:blipFill>
        <p:spPr>
          <a:xfrm>
            <a:off x="162574" y="1273627"/>
            <a:ext cx="5345984" cy="4310745"/>
          </a:xfrm>
          <a:prstGeom prst="rect">
            <a:avLst/>
          </a:prstGeom>
        </p:spPr>
      </p:pic>
      <p:pic>
        <p:nvPicPr>
          <p:cNvPr id="10" name="Content Placeholder 4">
            <a:extLst>
              <a:ext uri="{FF2B5EF4-FFF2-40B4-BE49-F238E27FC236}">
                <a16:creationId xmlns:a16="http://schemas.microsoft.com/office/drawing/2014/main" id="{B11C1F65-249F-45CC-8041-92278C2C7605}"/>
              </a:ext>
            </a:extLst>
          </p:cNvPr>
          <p:cNvPicPr>
            <a:picLocks noChangeAspect="1"/>
          </p:cNvPicPr>
          <p:nvPr/>
        </p:nvPicPr>
        <p:blipFill rotWithShape="1">
          <a:blip r:embed="rId4"/>
          <a:srcRect l="11961" t="12444" r="8896"/>
          <a:stretch/>
        </p:blipFill>
        <p:spPr>
          <a:xfrm>
            <a:off x="6356630" y="1765544"/>
            <a:ext cx="5770399" cy="3768765"/>
          </a:xfrm>
          <a:prstGeom prst="rect">
            <a:avLst/>
          </a:prstGeom>
          <a:ln w="38100" cap="sq">
            <a:solidFill>
              <a:schemeClr val="bg1"/>
            </a:solidFill>
            <a:miter lim="800000"/>
          </a:ln>
          <a:effectLst>
            <a:outerShdw blurRad="50800" dist="38100" dir="2700000" algn="tl" rotWithShape="0">
              <a:srgbClr val="000000">
                <a:alpha val="43000"/>
              </a:srgbClr>
            </a:outerShdw>
          </a:effectLst>
        </p:spPr>
      </p:pic>
      <p:sp>
        <p:nvSpPr>
          <p:cNvPr id="11" name="Oval 10">
            <a:extLst>
              <a:ext uri="{FF2B5EF4-FFF2-40B4-BE49-F238E27FC236}">
                <a16:creationId xmlns:a16="http://schemas.microsoft.com/office/drawing/2014/main" id="{6EA2F59D-F333-4328-8851-691B6F8D0261}"/>
              </a:ext>
            </a:extLst>
          </p:cNvPr>
          <p:cNvSpPr/>
          <p:nvPr/>
        </p:nvSpPr>
        <p:spPr>
          <a:xfrm>
            <a:off x="9383065" y="3840479"/>
            <a:ext cx="386577" cy="365761"/>
          </a:xfrm>
          <a:prstGeom prst="ellipse">
            <a:avLst/>
          </a:prstGeom>
          <a:noFill/>
          <a:ln w="25400" cap="flat" cmpd="sng" algn="ctr">
            <a:solidFill>
              <a:srgbClr val="FF0000"/>
            </a:solidFill>
            <a:prstDash val="solid"/>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2" name="TextBox 9">
            <a:extLst>
              <a:ext uri="{FF2B5EF4-FFF2-40B4-BE49-F238E27FC236}">
                <a16:creationId xmlns:a16="http://schemas.microsoft.com/office/drawing/2014/main" id="{2C5BB0CD-5FBD-45AC-99C3-213D7E0BE4A0}"/>
              </a:ext>
            </a:extLst>
          </p:cNvPr>
          <p:cNvSpPr txBox="1">
            <a:spLocks noChangeArrowheads="1"/>
          </p:cNvSpPr>
          <p:nvPr/>
        </p:nvSpPr>
        <p:spPr bwMode="auto">
          <a:xfrm>
            <a:off x="8318142" y="4322430"/>
            <a:ext cx="3013075" cy="12001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400">
                <a:solidFill>
                  <a:schemeClr val="tx2"/>
                </a:solidFill>
                <a:latin typeface="Century Gothic" panose="020B0502020202020204" pitchFamily="34" charset="0"/>
              </a:defRPr>
            </a:lvl1pPr>
            <a:lvl2pPr marL="742950" indent="-285750">
              <a:spcBef>
                <a:spcPct val="20000"/>
              </a:spcBef>
              <a:buClr>
                <a:schemeClr val="accent2"/>
              </a:buClr>
              <a:buFont typeface="Arial" panose="020B0604020202020204" pitchFamily="34" charset="0"/>
              <a:buChar char="•"/>
              <a:defRPr sz="2000">
                <a:solidFill>
                  <a:schemeClr val="tx2"/>
                </a:solidFill>
                <a:latin typeface="Century Gothic" panose="020B0502020202020204" pitchFamily="34" charset="0"/>
              </a:defRPr>
            </a:lvl2pPr>
            <a:lvl3pPr marL="1143000" indent="-228600">
              <a:spcBef>
                <a:spcPct val="20000"/>
              </a:spcBef>
              <a:buClr>
                <a:srgbClr val="B5AE53"/>
              </a:buClr>
              <a:buFont typeface="Arial" panose="020B0604020202020204" pitchFamily="34" charset="0"/>
              <a:buChar char="•"/>
              <a:defRPr>
                <a:solidFill>
                  <a:schemeClr val="tx2"/>
                </a:solidFill>
                <a:latin typeface="Century Gothic" panose="020B0502020202020204" pitchFamily="34" charset="0"/>
              </a:defRPr>
            </a:lvl3pPr>
            <a:lvl4pPr marL="1600200" indent="-228600">
              <a:spcBef>
                <a:spcPct val="20000"/>
              </a:spcBef>
              <a:buClr>
                <a:srgbClr val="848058"/>
              </a:buClr>
              <a:buFont typeface="Arial" panose="020B0604020202020204" pitchFamily="34" charset="0"/>
              <a:buChar char="•"/>
              <a:defRPr sz="1600">
                <a:solidFill>
                  <a:schemeClr val="tx2"/>
                </a:solidFill>
                <a:latin typeface="Century Gothic" panose="020B0502020202020204" pitchFamily="34" charset="0"/>
              </a:defRPr>
            </a:lvl4pPr>
            <a:lvl5pPr marL="2057400" indent="-228600">
              <a:spcBef>
                <a:spcPct val="20000"/>
              </a:spcBef>
              <a:buClr>
                <a:srgbClr val="E8B54D"/>
              </a:buClr>
              <a:buFont typeface="Arial" panose="020B0604020202020204" pitchFamily="34" charset="0"/>
              <a:buChar char="•"/>
              <a:defRPr sz="1600">
                <a:solidFill>
                  <a:schemeClr val="tx2"/>
                </a:solidFill>
                <a:latin typeface="Century Gothic" panose="020B0502020202020204" pitchFamily="34" charset="0"/>
              </a:defRPr>
            </a:lvl5pPr>
            <a:lvl6pPr marL="2514600" indent="-228600" defTabSz="4572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defRPr>
            </a:lvl6pPr>
            <a:lvl7pPr marL="2971800" indent="-228600" defTabSz="4572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defRPr>
            </a:lvl7pPr>
            <a:lvl8pPr marL="3429000" indent="-228600" defTabSz="4572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defRPr>
            </a:lvl8pPr>
            <a:lvl9pPr marL="3886200" indent="-228600" defTabSz="4572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defRPr>
            </a:lvl9pPr>
          </a:lstStyle>
          <a:p>
            <a:pPr eaLnBrk="1" hangingPunct="1">
              <a:spcBef>
                <a:spcPct val="0"/>
              </a:spcBef>
              <a:buClrTx/>
              <a:buFontTx/>
              <a:buNone/>
            </a:pPr>
            <a:r>
              <a:rPr lang="en-US" altLang="en-US" sz="1800" dirty="0">
                <a:solidFill>
                  <a:schemeClr val="bg1"/>
                </a:solidFill>
                <a:latin typeface="Arial" panose="020B0604020202020204" pitchFamily="34" charset="0"/>
                <a:cs typeface="Arial" panose="020B0604020202020204" pitchFamily="34" charset="0"/>
              </a:rPr>
              <a:t>Apply 50µl of samples (precision pipette) to sample pad (marked by the arrow symbol).</a:t>
            </a:r>
          </a:p>
        </p:txBody>
      </p:sp>
      <p:sp>
        <p:nvSpPr>
          <p:cNvPr id="2" name="Title 1">
            <a:extLst>
              <a:ext uri="{FF2B5EF4-FFF2-40B4-BE49-F238E27FC236}">
                <a16:creationId xmlns:a16="http://schemas.microsoft.com/office/drawing/2014/main" id="{C17ABE62-0FB9-4839-8EC8-0D232B5CB1DA}"/>
              </a:ext>
            </a:extLst>
          </p:cNvPr>
          <p:cNvSpPr>
            <a:spLocks noGrp="1"/>
          </p:cNvSpPr>
          <p:nvPr>
            <p:ph type="title"/>
          </p:nvPr>
        </p:nvSpPr>
        <p:spPr/>
        <p:txBody>
          <a:bodyPr/>
          <a:lstStyle/>
          <a:p>
            <a:r>
              <a:rPr lang="en-US" dirty="0"/>
              <a:t>Section 5.0 Testing Phase</a:t>
            </a:r>
          </a:p>
        </p:txBody>
      </p:sp>
      <p:pic>
        <p:nvPicPr>
          <p:cNvPr id="8" name="Content Placeholder 7">
            <a:extLst>
              <a:ext uri="{FF2B5EF4-FFF2-40B4-BE49-F238E27FC236}">
                <a16:creationId xmlns:a16="http://schemas.microsoft.com/office/drawing/2014/main" id="{028CF9CF-15B3-4B3A-BBA0-EB5DCB7B60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412"/>
          <a:stretch/>
        </p:blipFill>
        <p:spPr>
          <a:xfrm>
            <a:off x="6356630" y="1765544"/>
            <a:ext cx="5672469" cy="4645099"/>
          </a:xfrm>
          <a:prstGeom prst="rect">
            <a:avLst/>
          </a:prstGeom>
        </p:spPr>
      </p:pic>
      <p:pic>
        <p:nvPicPr>
          <p:cNvPr id="13" name="Content Placeholder 7">
            <a:extLst>
              <a:ext uri="{FF2B5EF4-FFF2-40B4-BE49-F238E27FC236}">
                <a16:creationId xmlns:a16="http://schemas.microsoft.com/office/drawing/2014/main" id="{FEAC50E5-E38D-4489-993E-2A4F686C09C6}"/>
              </a:ext>
            </a:extLst>
          </p:cNvPr>
          <p:cNvPicPr>
            <a:picLocks noChangeAspect="1"/>
          </p:cNvPicPr>
          <p:nvPr/>
        </p:nvPicPr>
        <p:blipFill>
          <a:blip r:embed="rId6"/>
          <a:stretch>
            <a:fillRect/>
          </a:stretch>
        </p:blipFill>
        <p:spPr>
          <a:xfrm>
            <a:off x="6277363" y="1929492"/>
            <a:ext cx="5698497" cy="4310745"/>
          </a:xfrm>
          <a:prstGeom prst="rect">
            <a:avLst/>
          </a:prstGeom>
        </p:spPr>
      </p:pic>
      <p:pic>
        <p:nvPicPr>
          <p:cNvPr id="9" name="Picture 1">
            <a:extLst>
              <a:ext uri="{FF2B5EF4-FFF2-40B4-BE49-F238E27FC236}">
                <a16:creationId xmlns:a16="http://schemas.microsoft.com/office/drawing/2014/main" id="{0E0D3B5D-3712-4082-8390-24DC40F2F774}"/>
              </a:ext>
            </a:extLst>
          </p:cNvPr>
          <p:cNvPicPr>
            <a:picLocks noGrp="1" noChangeAspect="1"/>
          </p:cNvPicPr>
          <p:nvPr>
            <p:ph sz="half" idx="1"/>
          </p:nvPr>
        </p:nvPicPr>
        <p:blipFill>
          <a:blip r:embed="rId7">
            <a:extLst>
              <a:ext uri="{28A0092B-C50C-407E-A947-70E740481C1C}">
                <a14:useLocalDpi xmlns:a14="http://schemas.microsoft.com/office/drawing/2010/main" val="0"/>
              </a:ext>
            </a:extLst>
          </a:blip>
          <a:srcRect b="3462"/>
          <a:stretch>
            <a:fillRect/>
          </a:stretch>
        </p:blipFill>
        <p:spPr bwMode="auto">
          <a:xfrm>
            <a:off x="6356630" y="1817042"/>
            <a:ext cx="5682907" cy="371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6">
            <a:extLst>
              <a:ext uri="{FF2B5EF4-FFF2-40B4-BE49-F238E27FC236}">
                <a16:creationId xmlns:a16="http://schemas.microsoft.com/office/drawing/2014/main" id="{72D01E2D-D7EC-47E2-9C87-F002F6BBCFA5}"/>
              </a:ext>
            </a:extLst>
          </p:cNvPr>
          <p:cNvPicPr>
            <a:picLocks noChangeAspect="1"/>
          </p:cNvPicPr>
          <p:nvPr/>
        </p:nvPicPr>
        <p:blipFill>
          <a:blip r:embed="rId8"/>
          <a:stretch>
            <a:fillRect/>
          </a:stretch>
        </p:blipFill>
        <p:spPr>
          <a:xfrm>
            <a:off x="6365040" y="1814546"/>
            <a:ext cx="5747659" cy="4310744"/>
          </a:xfrm>
          <a:prstGeom prst="rect">
            <a:avLst/>
          </a:prstGeom>
        </p:spPr>
      </p:pic>
      <p:pic>
        <p:nvPicPr>
          <p:cNvPr id="4" name="Picture 3">
            <a:extLst>
              <a:ext uri="{FF2B5EF4-FFF2-40B4-BE49-F238E27FC236}">
                <a16:creationId xmlns:a16="http://schemas.microsoft.com/office/drawing/2014/main" id="{19946516-F5F5-4EEE-AA00-F38EC4F5941A}"/>
              </a:ext>
            </a:extLst>
          </p:cNvPr>
          <p:cNvPicPr>
            <a:picLocks noChangeAspect="1"/>
          </p:cNvPicPr>
          <p:nvPr/>
        </p:nvPicPr>
        <p:blipFill>
          <a:blip r:embed="rId9"/>
          <a:stretch>
            <a:fillRect/>
          </a:stretch>
        </p:blipFill>
        <p:spPr>
          <a:xfrm>
            <a:off x="6797745" y="833491"/>
            <a:ext cx="4731636" cy="5984704"/>
          </a:xfrm>
          <a:prstGeom prst="rect">
            <a:avLst/>
          </a:prstGeom>
        </p:spPr>
      </p:pic>
    </p:spTree>
    <p:extLst>
      <p:ext uri="{BB962C8B-B14F-4D97-AF65-F5344CB8AC3E}">
        <p14:creationId xmlns:p14="http://schemas.microsoft.com/office/powerpoint/2010/main" val="171017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00"/>
                                        <p:tgtEl>
                                          <p:spTgt spid="8"/>
                                        </p:tgtEl>
                                      </p:cBhvr>
                                    </p:animEffect>
                                    <p:anim calcmode="lin" valueType="num">
                                      <p:cBhvr>
                                        <p:cTn id="44" dur="1000"/>
                                        <p:tgtEl>
                                          <p:spTgt spid="8"/>
                                        </p:tgtEl>
                                        <p:attrNameLst>
                                          <p:attrName>ppt_x</p:attrName>
                                        </p:attrNameLst>
                                      </p:cBhvr>
                                      <p:tavLst>
                                        <p:tav tm="0">
                                          <p:val>
                                            <p:strVal val="ppt_x"/>
                                          </p:val>
                                        </p:tav>
                                        <p:tav tm="100000">
                                          <p:val>
                                            <p:strVal val="ppt_x"/>
                                          </p:val>
                                        </p:tav>
                                      </p:tavLst>
                                    </p:anim>
                                    <p:anim calcmode="lin" valueType="num">
                                      <p:cBhvr>
                                        <p:cTn id="45" dur="1000"/>
                                        <p:tgtEl>
                                          <p:spTgt spid="8"/>
                                        </p:tgtEl>
                                        <p:attrNameLst>
                                          <p:attrName>ppt_y</p:attrName>
                                        </p:attrNameLst>
                                      </p:cBhvr>
                                      <p:tavLst>
                                        <p:tav tm="0">
                                          <p:val>
                                            <p:strVal val="ppt_y"/>
                                          </p:val>
                                        </p:tav>
                                        <p:tav tm="100000">
                                          <p:val>
                                            <p:strVal val="ppt_y+.1"/>
                                          </p:val>
                                        </p:tav>
                                      </p:tavLst>
                                    </p:anim>
                                    <p:set>
                                      <p:cBhvr>
                                        <p:cTn id="46" dur="1" fill="hold">
                                          <p:stCondLst>
                                            <p:cond delay="9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13"/>
                                        </p:tgtEl>
                                      </p:cBhvr>
                                    </p:animEffect>
                                    <p:anim calcmode="lin" valueType="num">
                                      <p:cBhvr>
                                        <p:cTn id="58" dur="1000"/>
                                        <p:tgtEl>
                                          <p:spTgt spid="13"/>
                                        </p:tgtEl>
                                        <p:attrNameLst>
                                          <p:attrName>ppt_x</p:attrName>
                                        </p:attrNameLst>
                                      </p:cBhvr>
                                      <p:tavLst>
                                        <p:tav tm="0">
                                          <p:val>
                                            <p:strVal val="ppt_x"/>
                                          </p:val>
                                        </p:tav>
                                        <p:tav tm="100000">
                                          <p:val>
                                            <p:strVal val="ppt_x"/>
                                          </p:val>
                                        </p:tav>
                                      </p:tavLst>
                                    </p:anim>
                                    <p:anim calcmode="lin" valueType="num">
                                      <p:cBhvr>
                                        <p:cTn id="59" dur="1000"/>
                                        <p:tgtEl>
                                          <p:spTgt spid="13"/>
                                        </p:tgtEl>
                                        <p:attrNameLst>
                                          <p:attrName>ppt_y</p:attrName>
                                        </p:attrNameLst>
                                      </p:cBhvr>
                                      <p:tavLst>
                                        <p:tav tm="0">
                                          <p:val>
                                            <p:strVal val="ppt_y"/>
                                          </p:val>
                                        </p:tav>
                                        <p:tav tm="100000">
                                          <p:val>
                                            <p:strVal val="ppt_y+.1"/>
                                          </p:val>
                                        </p:tav>
                                      </p:tavLst>
                                    </p:anim>
                                    <p:set>
                                      <p:cBhvr>
                                        <p:cTn id="60" dur="1" fill="hold">
                                          <p:stCondLst>
                                            <p:cond delay="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9"/>
                                        </p:tgtEl>
                                      </p:cBhvr>
                                    </p:animEffect>
                                    <p:anim calcmode="lin" valueType="num">
                                      <p:cBhvr>
                                        <p:cTn id="72" dur="1000"/>
                                        <p:tgtEl>
                                          <p:spTgt spid="9"/>
                                        </p:tgtEl>
                                        <p:attrNameLst>
                                          <p:attrName>ppt_x</p:attrName>
                                        </p:attrNameLst>
                                      </p:cBhvr>
                                      <p:tavLst>
                                        <p:tav tm="0">
                                          <p:val>
                                            <p:strVal val="ppt_x"/>
                                          </p:val>
                                        </p:tav>
                                        <p:tav tm="100000">
                                          <p:val>
                                            <p:strVal val="ppt_x"/>
                                          </p:val>
                                        </p:tav>
                                      </p:tavLst>
                                    </p:anim>
                                    <p:anim calcmode="lin" valueType="num">
                                      <p:cBhvr>
                                        <p:cTn id="73" dur="1000"/>
                                        <p:tgtEl>
                                          <p:spTgt spid="9"/>
                                        </p:tgtEl>
                                        <p:attrNameLst>
                                          <p:attrName>ppt_y</p:attrName>
                                        </p:attrNameLst>
                                      </p:cBhvr>
                                      <p:tavLst>
                                        <p:tav tm="0">
                                          <p:val>
                                            <p:strVal val="ppt_y"/>
                                          </p:val>
                                        </p:tav>
                                        <p:tav tm="100000">
                                          <p:val>
                                            <p:strVal val="ppt_y+.1"/>
                                          </p:val>
                                        </p:tav>
                                      </p:tavLst>
                                    </p:anim>
                                    <p:set>
                                      <p:cBhvr>
                                        <p:cTn id="74" dur="1" fill="hold">
                                          <p:stCondLst>
                                            <p:cond delay="999"/>
                                          </p:stCondLst>
                                        </p:cTn>
                                        <p:tgtEl>
                                          <p:spTgt spid="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heel(1)">
                                      <p:cBhvr>
                                        <p:cTn id="79" dur="2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xit" presetSubtype="1" fill="hold" nodeType="clickEffect">
                                  <p:stCondLst>
                                    <p:cond delay="0"/>
                                  </p:stCondLst>
                                  <p:childTnLst>
                                    <p:animEffect transition="out" filter="wheel(1)">
                                      <p:cBhvr>
                                        <p:cTn id="83" dur="2000"/>
                                        <p:tgtEl>
                                          <p:spTgt spid="14"/>
                                        </p:tgtEl>
                                      </p:cBhvr>
                                    </p:animEffect>
                                    <p:set>
                                      <p:cBhvr>
                                        <p:cTn id="84" dur="1" fill="hold">
                                          <p:stCondLst>
                                            <p:cond delay="1999"/>
                                          </p:stCondLst>
                                        </p:cTn>
                                        <p:tgtEl>
                                          <p:spTgt spid="1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circle(in)">
                                      <p:cBhvr>
                                        <p:cTn id="8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5">
            <a:extLst>
              <a:ext uri="{FF2B5EF4-FFF2-40B4-BE49-F238E27FC236}">
                <a16:creationId xmlns:a16="http://schemas.microsoft.com/office/drawing/2014/main" id="{6427F1C6-37F7-4E6D-9B63-BC689377B8C3}"/>
              </a:ext>
            </a:extLst>
          </p:cNvPr>
          <p:cNvSpPr/>
          <p:nvPr/>
        </p:nvSpPr>
        <p:spPr>
          <a:xfrm>
            <a:off x="5448328" y="2699789"/>
            <a:ext cx="567475" cy="670560"/>
          </a:xfrm>
          <a:prstGeom prst="rightArrow">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 name="Picture 1">
            <a:extLst>
              <a:ext uri="{FF2B5EF4-FFF2-40B4-BE49-F238E27FC236}">
                <a16:creationId xmlns:a16="http://schemas.microsoft.com/office/drawing/2014/main" id="{845D138D-DBE0-4154-8B0C-6A79501536FC}"/>
              </a:ext>
            </a:extLst>
          </p:cNvPr>
          <p:cNvPicPr>
            <a:picLocks noChangeAspect="1"/>
          </p:cNvPicPr>
          <p:nvPr/>
        </p:nvPicPr>
        <p:blipFill>
          <a:blip r:embed="rId2"/>
          <a:stretch>
            <a:fillRect/>
          </a:stretch>
        </p:blipFill>
        <p:spPr>
          <a:xfrm>
            <a:off x="196445" y="1116553"/>
            <a:ext cx="5056450" cy="1583236"/>
          </a:xfrm>
          <a:prstGeom prst="rect">
            <a:avLst/>
          </a:prstGeom>
        </p:spPr>
      </p:pic>
      <p:pic>
        <p:nvPicPr>
          <p:cNvPr id="4" name="Picture 3">
            <a:extLst>
              <a:ext uri="{FF2B5EF4-FFF2-40B4-BE49-F238E27FC236}">
                <a16:creationId xmlns:a16="http://schemas.microsoft.com/office/drawing/2014/main" id="{5303001E-0B0E-47BA-9D34-70BE0855B835}"/>
              </a:ext>
            </a:extLst>
          </p:cNvPr>
          <p:cNvPicPr>
            <a:picLocks noChangeAspect="1"/>
          </p:cNvPicPr>
          <p:nvPr/>
        </p:nvPicPr>
        <p:blipFill>
          <a:blip r:embed="rId3"/>
          <a:stretch>
            <a:fillRect/>
          </a:stretch>
        </p:blipFill>
        <p:spPr>
          <a:xfrm>
            <a:off x="145696" y="2709414"/>
            <a:ext cx="5119467" cy="3089563"/>
          </a:xfrm>
          <a:prstGeom prst="rect">
            <a:avLst/>
          </a:prstGeom>
        </p:spPr>
      </p:pic>
      <p:sp>
        <p:nvSpPr>
          <p:cNvPr id="5" name="Title 4">
            <a:extLst>
              <a:ext uri="{FF2B5EF4-FFF2-40B4-BE49-F238E27FC236}">
                <a16:creationId xmlns:a16="http://schemas.microsoft.com/office/drawing/2014/main" id="{6D491488-B4F6-470E-B127-E275F0878778}"/>
              </a:ext>
            </a:extLst>
          </p:cNvPr>
          <p:cNvSpPr>
            <a:spLocks noGrp="1"/>
          </p:cNvSpPr>
          <p:nvPr>
            <p:ph type="title"/>
          </p:nvPr>
        </p:nvSpPr>
        <p:spPr/>
        <p:txBody>
          <a:bodyPr/>
          <a:lstStyle/>
          <a:p>
            <a:r>
              <a:rPr lang="en-US" dirty="0"/>
              <a:t>Section 6.0 Documents and Records</a:t>
            </a:r>
          </a:p>
        </p:txBody>
      </p:sp>
      <p:pic>
        <p:nvPicPr>
          <p:cNvPr id="7" name="Picture 6" descr="A picture containing calendar&#10;&#10;Description automatically generated">
            <a:extLst>
              <a:ext uri="{FF2B5EF4-FFF2-40B4-BE49-F238E27FC236}">
                <a16:creationId xmlns:a16="http://schemas.microsoft.com/office/drawing/2014/main" id="{D130F036-987C-4E58-BC03-CDE439C7D6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9206" y="1091894"/>
            <a:ext cx="5266349" cy="5266349"/>
          </a:xfrm>
          <a:prstGeom prst="rect">
            <a:avLst/>
          </a:prstGeom>
        </p:spPr>
      </p:pic>
      <p:grpSp>
        <p:nvGrpSpPr>
          <p:cNvPr id="10" name="Group 9">
            <a:extLst>
              <a:ext uri="{FF2B5EF4-FFF2-40B4-BE49-F238E27FC236}">
                <a16:creationId xmlns:a16="http://schemas.microsoft.com/office/drawing/2014/main" id="{04E3CD69-850B-44B7-96D7-3D9C5712D344}"/>
              </a:ext>
            </a:extLst>
          </p:cNvPr>
          <p:cNvGrpSpPr/>
          <p:nvPr/>
        </p:nvGrpSpPr>
        <p:grpSpPr>
          <a:xfrm>
            <a:off x="6035067" y="1289480"/>
            <a:ext cx="6143653" cy="4588777"/>
            <a:chOff x="6035067" y="1289480"/>
            <a:chExt cx="6143653" cy="4588777"/>
          </a:xfrm>
        </p:grpSpPr>
        <p:pic>
          <p:nvPicPr>
            <p:cNvPr id="9" name="Picture 8" descr="A picture containing table&#10;&#10;Description automatically generated">
              <a:extLst>
                <a:ext uri="{FF2B5EF4-FFF2-40B4-BE49-F238E27FC236}">
                  <a16:creationId xmlns:a16="http://schemas.microsoft.com/office/drawing/2014/main" id="{4B870404-84D9-4143-BBBC-6EB4104F39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5067" y="1289480"/>
              <a:ext cx="6143653" cy="4588777"/>
            </a:xfrm>
            <a:prstGeom prst="rect">
              <a:avLst/>
            </a:prstGeom>
          </p:spPr>
        </p:pic>
        <p:sp>
          <p:nvSpPr>
            <p:cNvPr id="6" name="TextBox 5">
              <a:extLst>
                <a:ext uri="{FF2B5EF4-FFF2-40B4-BE49-F238E27FC236}">
                  <a16:creationId xmlns:a16="http://schemas.microsoft.com/office/drawing/2014/main" id="{BF29DB7D-599F-4535-9DBE-DD7EE529DB95}"/>
                </a:ext>
              </a:extLst>
            </p:cNvPr>
            <p:cNvSpPr txBox="1"/>
            <p:nvPr/>
          </p:nvSpPr>
          <p:spPr>
            <a:xfrm>
              <a:off x="6621806" y="2184935"/>
              <a:ext cx="1078405" cy="2290812"/>
            </a:xfrm>
            <a:prstGeom prst="rect">
              <a:avLst/>
            </a:prstGeom>
            <a:solidFill>
              <a:schemeClr val="tx1"/>
            </a:solidFill>
          </p:spPr>
          <p:txBody>
            <a:bodyPr wrap="square" rtlCol="0">
              <a:spAutoFit/>
            </a:bodyPr>
            <a:lstStyle/>
            <a:p>
              <a:endParaRPr lang="en-US" dirty="0"/>
            </a:p>
          </p:txBody>
        </p:sp>
      </p:grpSp>
    </p:spTree>
    <p:extLst>
      <p:ext uri="{BB962C8B-B14F-4D97-AF65-F5344CB8AC3E}">
        <p14:creationId xmlns:p14="http://schemas.microsoft.com/office/powerpoint/2010/main" val="234427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776EED-B5EB-47C2-B22F-B70B43621930}"/>
              </a:ext>
            </a:extLst>
          </p:cNvPr>
          <p:cNvSpPr>
            <a:spLocks noGrp="1"/>
          </p:cNvSpPr>
          <p:nvPr>
            <p:ph type="title"/>
          </p:nvPr>
        </p:nvSpPr>
        <p:spPr>
          <a:xfrm>
            <a:off x="0" y="-9525"/>
            <a:ext cx="12192000" cy="786384"/>
          </a:xfrm>
        </p:spPr>
        <p:txBody>
          <a:bodyPr/>
          <a:lstStyle/>
          <a:p>
            <a:pPr algn="ctr"/>
            <a:r>
              <a:rPr lang="en-US" sz="4400" dirty="0">
                <a:solidFill>
                  <a:schemeClr val="bg1"/>
                </a:solidFill>
                <a:latin typeface="Garamond" panose="02020404030301010803" pitchFamily="18" charset="0"/>
              </a:rPr>
              <a:t>Content Overview</a:t>
            </a:r>
          </a:p>
        </p:txBody>
      </p:sp>
      <p:sp>
        <p:nvSpPr>
          <p:cNvPr id="2" name="Content Placeholder 1">
            <a:extLst>
              <a:ext uri="{FF2B5EF4-FFF2-40B4-BE49-F238E27FC236}">
                <a16:creationId xmlns:a16="http://schemas.microsoft.com/office/drawing/2014/main" id="{66A41543-392C-4DB3-911C-85CD873EB0B1}"/>
              </a:ext>
            </a:extLst>
          </p:cNvPr>
          <p:cNvSpPr>
            <a:spLocks noGrp="1"/>
          </p:cNvSpPr>
          <p:nvPr>
            <p:ph idx="1"/>
          </p:nvPr>
        </p:nvSpPr>
        <p:spPr>
          <a:xfrm>
            <a:off x="550622" y="1261036"/>
            <a:ext cx="7190706" cy="4536082"/>
          </a:xfrm>
        </p:spPr>
        <p:txBody>
          <a:bodyPr>
            <a:normAutofit/>
          </a:bodyPr>
          <a:lstStyle/>
          <a:p>
            <a:r>
              <a:rPr lang="en-US" dirty="0">
                <a:latin typeface="Garamond" panose="02020404030301010803" pitchFamily="18" charset="0"/>
              </a:rPr>
              <a:t>SPI-RRT Checklist</a:t>
            </a:r>
          </a:p>
          <a:p>
            <a:r>
              <a:rPr lang="en-US" dirty="0">
                <a:latin typeface="Garamond" panose="02020404030301010803" pitchFamily="18" charset="0"/>
              </a:rPr>
              <a:t>Data Management</a:t>
            </a:r>
          </a:p>
          <a:p>
            <a:r>
              <a:rPr lang="en-US" dirty="0">
                <a:latin typeface="Garamond" panose="02020404030301010803" pitchFamily="18" charset="0"/>
              </a:rPr>
              <a:t>Implementation Considerations</a:t>
            </a:r>
          </a:p>
          <a:p>
            <a:r>
              <a:rPr lang="en-US" dirty="0">
                <a:latin typeface="Garamond" panose="02020404030301010803" pitchFamily="18" charset="0"/>
              </a:rPr>
              <a:t>Country Case Study</a:t>
            </a:r>
          </a:p>
        </p:txBody>
      </p:sp>
    </p:spTree>
    <p:extLst>
      <p:ext uri="{BB962C8B-B14F-4D97-AF65-F5344CB8AC3E}">
        <p14:creationId xmlns:p14="http://schemas.microsoft.com/office/powerpoint/2010/main" val="3069189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5">
            <a:extLst>
              <a:ext uri="{FF2B5EF4-FFF2-40B4-BE49-F238E27FC236}">
                <a16:creationId xmlns:a16="http://schemas.microsoft.com/office/drawing/2014/main" id="{6427F1C6-37F7-4E6D-9B63-BC689377B8C3}"/>
              </a:ext>
            </a:extLst>
          </p:cNvPr>
          <p:cNvSpPr/>
          <p:nvPr/>
        </p:nvSpPr>
        <p:spPr>
          <a:xfrm>
            <a:off x="5573726" y="2758440"/>
            <a:ext cx="1173480" cy="670560"/>
          </a:xfrm>
          <a:prstGeom prst="rightArrow">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5" name="Picture 4">
            <a:extLst>
              <a:ext uri="{FF2B5EF4-FFF2-40B4-BE49-F238E27FC236}">
                <a16:creationId xmlns:a16="http://schemas.microsoft.com/office/drawing/2014/main" id="{112C673B-E8E4-419E-B95A-EDBA12AB93A7}"/>
              </a:ext>
            </a:extLst>
          </p:cNvPr>
          <p:cNvPicPr>
            <a:picLocks noChangeAspect="1"/>
          </p:cNvPicPr>
          <p:nvPr/>
        </p:nvPicPr>
        <p:blipFill>
          <a:blip r:embed="rId2"/>
          <a:stretch>
            <a:fillRect/>
          </a:stretch>
        </p:blipFill>
        <p:spPr>
          <a:xfrm>
            <a:off x="92429" y="1119185"/>
            <a:ext cx="5386310" cy="3786907"/>
          </a:xfrm>
          <a:prstGeom prst="rect">
            <a:avLst/>
          </a:prstGeom>
        </p:spPr>
      </p:pic>
      <p:pic>
        <p:nvPicPr>
          <p:cNvPr id="6" name="Picture 5">
            <a:extLst>
              <a:ext uri="{FF2B5EF4-FFF2-40B4-BE49-F238E27FC236}">
                <a16:creationId xmlns:a16="http://schemas.microsoft.com/office/drawing/2014/main" id="{C93D369D-5E9B-4C25-95D8-EF91F3B73E8F}"/>
              </a:ext>
            </a:extLst>
          </p:cNvPr>
          <p:cNvPicPr>
            <a:picLocks noChangeAspect="1"/>
          </p:cNvPicPr>
          <p:nvPr/>
        </p:nvPicPr>
        <p:blipFill rotWithShape="1">
          <a:blip r:embed="rId3"/>
          <a:srcRect l="45743"/>
          <a:stretch/>
        </p:blipFill>
        <p:spPr>
          <a:xfrm>
            <a:off x="6801942" y="1119185"/>
            <a:ext cx="5297629" cy="4324066"/>
          </a:xfrm>
          <a:prstGeom prst="rect">
            <a:avLst/>
          </a:prstGeom>
          <a:solidFill>
            <a:schemeClr val="bg1"/>
          </a:solidFill>
        </p:spPr>
      </p:pic>
      <p:sp>
        <p:nvSpPr>
          <p:cNvPr id="2" name="Title 1">
            <a:extLst>
              <a:ext uri="{FF2B5EF4-FFF2-40B4-BE49-F238E27FC236}">
                <a16:creationId xmlns:a16="http://schemas.microsoft.com/office/drawing/2014/main" id="{91032351-F8B3-42FD-AABA-5CD09FE49398}"/>
              </a:ext>
            </a:extLst>
          </p:cNvPr>
          <p:cNvSpPr>
            <a:spLocks noGrp="1"/>
          </p:cNvSpPr>
          <p:nvPr>
            <p:ph type="title"/>
          </p:nvPr>
        </p:nvSpPr>
        <p:spPr/>
        <p:txBody>
          <a:bodyPr/>
          <a:lstStyle/>
          <a:p>
            <a:r>
              <a:rPr lang="en-US" dirty="0"/>
              <a:t>Section 7.0 External Quality Assessment</a:t>
            </a:r>
          </a:p>
        </p:txBody>
      </p:sp>
    </p:spTree>
    <p:extLst>
      <p:ext uri="{BB962C8B-B14F-4D97-AF65-F5344CB8AC3E}">
        <p14:creationId xmlns:p14="http://schemas.microsoft.com/office/powerpoint/2010/main" val="2809506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5">
            <a:extLst>
              <a:ext uri="{FF2B5EF4-FFF2-40B4-BE49-F238E27FC236}">
                <a16:creationId xmlns:a16="http://schemas.microsoft.com/office/drawing/2014/main" id="{6427F1C6-37F7-4E6D-9B63-BC689377B8C3}"/>
              </a:ext>
            </a:extLst>
          </p:cNvPr>
          <p:cNvSpPr/>
          <p:nvPr/>
        </p:nvSpPr>
        <p:spPr>
          <a:xfrm>
            <a:off x="5073021" y="2758439"/>
            <a:ext cx="872479" cy="670560"/>
          </a:xfrm>
          <a:prstGeom prst="rightArrow">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2" name="Picture 1">
            <a:extLst>
              <a:ext uri="{FF2B5EF4-FFF2-40B4-BE49-F238E27FC236}">
                <a16:creationId xmlns:a16="http://schemas.microsoft.com/office/drawing/2014/main" id="{974402D7-A8BD-45E8-B76A-D647EE470727}"/>
              </a:ext>
            </a:extLst>
          </p:cNvPr>
          <p:cNvPicPr>
            <a:picLocks noChangeAspect="1"/>
          </p:cNvPicPr>
          <p:nvPr/>
        </p:nvPicPr>
        <p:blipFill>
          <a:blip r:embed="rId2"/>
          <a:stretch>
            <a:fillRect/>
          </a:stretch>
        </p:blipFill>
        <p:spPr>
          <a:xfrm>
            <a:off x="42809" y="504049"/>
            <a:ext cx="4984195" cy="5849900"/>
          </a:xfrm>
          <a:prstGeom prst="rect">
            <a:avLst/>
          </a:prstGeom>
        </p:spPr>
      </p:pic>
      <p:pic>
        <p:nvPicPr>
          <p:cNvPr id="4" name="Picture 3">
            <a:extLst>
              <a:ext uri="{FF2B5EF4-FFF2-40B4-BE49-F238E27FC236}">
                <a16:creationId xmlns:a16="http://schemas.microsoft.com/office/drawing/2014/main" id="{875FB05D-8FDF-4D1A-88F1-1B3E75ACA3D8}"/>
              </a:ext>
            </a:extLst>
          </p:cNvPr>
          <p:cNvPicPr>
            <a:picLocks noChangeAspect="1"/>
          </p:cNvPicPr>
          <p:nvPr/>
        </p:nvPicPr>
        <p:blipFill>
          <a:blip r:embed="rId3"/>
          <a:stretch>
            <a:fillRect/>
          </a:stretch>
        </p:blipFill>
        <p:spPr>
          <a:xfrm>
            <a:off x="42808" y="6353949"/>
            <a:ext cx="4984195" cy="631759"/>
          </a:xfrm>
          <a:prstGeom prst="rect">
            <a:avLst/>
          </a:prstGeom>
        </p:spPr>
      </p:pic>
      <p:sp>
        <p:nvSpPr>
          <p:cNvPr id="5" name="Title 4">
            <a:extLst>
              <a:ext uri="{FF2B5EF4-FFF2-40B4-BE49-F238E27FC236}">
                <a16:creationId xmlns:a16="http://schemas.microsoft.com/office/drawing/2014/main" id="{1F509865-3B93-4279-AB8E-6204987F0E53}"/>
              </a:ext>
            </a:extLst>
          </p:cNvPr>
          <p:cNvSpPr>
            <a:spLocks noGrp="1"/>
          </p:cNvSpPr>
          <p:nvPr>
            <p:ph type="title"/>
          </p:nvPr>
        </p:nvSpPr>
        <p:spPr/>
        <p:txBody>
          <a:bodyPr/>
          <a:lstStyle/>
          <a:p>
            <a:r>
              <a:rPr lang="en-US" dirty="0"/>
              <a:t>Section 8.0 HIV-1 Recent Infection Surveillance</a:t>
            </a:r>
          </a:p>
        </p:txBody>
      </p:sp>
      <p:pic>
        <p:nvPicPr>
          <p:cNvPr id="10" name="Picture 9">
            <a:extLst>
              <a:ext uri="{FF2B5EF4-FFF2-40B4-BE49-F238E27FC236}">
                <a16:creationId xmlns:a16="http://schemas.microsoft.com/office/drawing/2014/main" id="{062A9860-BB72-466F-9C61-601C4544118D}"/>
              </a:ext>
            </a:extLst>
          </p:cNvPr>
          <p:cNvPicPr>
            <a:picLocks noChangeAspect="1"/>
          </p:cNvPicPr>
          <p:nvPr/>
        </p:nvPicPr>
        <p:blipFill>
          <a:blip r:embed="rId4"/>
          <a:stretch>
            <a:fillRect/>
          </a:stretch>
        </p:blipFill>
        <p:spPr>
          <a:xfrm>
            <a:off x="6292518" y="1266003"/>
            <a:ext cx="5785635" cy="4339226"/>
          </a:xfrm>
          <a:prstGeom prst="rect">
            <a:avLst/>
          </a:prstGeom>
        </p:spPr>
      </p:pic>
      <p:pic>
        <p:nvPicPr>
          <p:cNvPr id="11" name="Picture 10">
            <a:extLst>
              <a:ext uri="{FF2B5EF4-FFF2-40B4-BE49-F238E27FC236}">
                <a16:creationId xmlns:a16="http://schemas.microsoft.com/office/drawing/2014/main" id="{3D52807D-29C5-492A-8F88-EC2D8C31AE31}"/>
              </a:ext>
            </a:extLst>
          </p:cNvPr>
          <p:cNvPicPr>
            <a:picLocks noChangeAspect="1"/>
          </p:cNvPicPr>
          <p:nvPr/>
        </p:nvPicPr>
        <p:blipFill>
          <a:blip r:embed="rId5"/>
          <a:stretch>
            <a:fillRect/>
          </a:stretch>
        </p:blipFill>
        <p:spPr>
          <a:xfrm>
            <a:off x="6096817" y="1276190"/>
            <a:ext cx="5981336" cy="4486002"/>
          </a:xfrm>
          <a:prstGeom prst="rect">
            <a:avLst/>
          </a:prstGeom>
        </p:spPr>
      </p:pic>
      <p:pic>
        <p:nvPicPr>
          <p:cNvPr id="25" name="Content Placeholder 6">
            <a:extLst>
              <a:ext uri="{FF2B5EF4-FFF2-40B4-BE49-F238E27FC236}">
                <a16:creationId xmlns:a16="http://schemas.microsoft.com/office/drawing/2014/main" id="{2B6E3F93-7E8C-42F6-8932-F523D0303552}"/>
              </a:ext>
            </a:extLst>
          </p:cNvPr>
          <p:cNvPicPr>
            <a:picLocks noChangeAspect="1"/>
          </p:cNvPicPr>
          <p:nvPr/>
        </p:nvPicPr>
        <p:blipFill>
          <a:blip r:embed="rId6"/>
          <a:stretch>
            <a:fillRect/>
          </a:stretch>
        </p:blipFill>
        <p:spPr>
          <a:xfrm>
            <a:off x="6071367" y="1514640"/>
            <a:ext cx="5747659" cy="4310744"/>
          </a:xfrm>
          <a:prstGeom prst="rect">
            <a:avLst/>
          </a:prstGeom>
        </p:spPr>
      </p:pic>
      <p:pic>
        <p:nvPicPr>
          <p:cNvPr id="24" name="Content Placeholder 7">
            <a:extLst>
              <a:ext uri="{FF2B5EF4-FFF2-40B4-BE49-F238E27FC236}">
                <a16:creationId xmlns:a16="http://schemas.microsoft.com/office/drawing/2014/main" id="{4E2DEA84-0384-4889-98B8-6307F8ADF6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38" t="22218" r="13170" b="20478"/>
          <a:stretch/>
        </p:blipFill>
        <p:spPr>
          <a:xfrm>
            <a:off x="6076263" y="1438745"/>
            <a:ext cx="6001890" cy="3421422"/>
          </a:xfrm>
          <a:prstGeom prst="rect">
            <a:avLst/>
          </a:prstGeom>
        </p:spPr>
      </p:pic>
      <p:grpSp>
        <p:nvGrpSpPr>
          <p:cNvPr id="7" name="Group 6">
            <a:extLst>
              <a:ext uri="{FF2B5EF4-FFF2-40B4-BE49-F238E27FC236}">
                <a16:creationId xmlns:a16="http://schemas.microsoft.com/office/drawing/2014/main" id="{96FA0A94-B61D-4A5C-BA85-DBDD21CCD24A}"/>
              </a:ext>
            </a:extLst>
          </p:cNvPr>
          <p:cNvGrpSpPr/>
          <p:nvPr/>
        </p:nvGrpSpPr>
        <p:grpSpPr>
          <a:xfrm>
            <a:off x="6051938" y="1467193"/>
            <a:ext cx="5902690" cy="4110012"/>
            <a:chOff x="6065060" y="1458508"/>
            <a:chExt cx="6083665" cy="4110012"/>
          </a:xfrm>
        </p:grpSpPr>
        <p:pic>
          <p:nvPicPr>
            <p:cNvPr id="8" name="Content Placeholder 9">
              <a:extLst>
                <a:ext uri="{FF2B5EF4-FFF2-40B4-BE49-F238E27FC236}">
                  <a16:creationId xmlns:a16="http://schemas.microsoft.com/office/drawing/2014/main" id="{4AD4C9AB-B00C-4092-84F2-3D16B5933939}"/>
                </a:ext>
              </a:extLst>
            </p:cNvPr>
            <p:cNvPicPr>
              <a:picLocks noChangeAspect="1"/>
            </p:cNvPicPr>
            <p:nvPr/>
          </p:nvPicPr>
          <p:blipFill rotWithShape="1">
            <a:blip r:embed="rId8"/>
            <a:srcRect t="6513" b="3410"/>
            <a:stretch/>
          </p:blipFill>
          <p:spPr>
            <a:xfrm>
              <a:off x="6065060" y="1458508"/>
              <a:ext cx="6083665" cy="4110012"/>
            </a:xfrm>
            <a:prstGeom prst="rect">
              <a:avLst/>
            </a:prstGeom>
          </p:spPr>
        </p:pic>
        <p:sp>
          <p:nvSpPr>
            <p:cNvPr id="9" name="Oval 8">
              <a:extLst>
                <a:ext uri="{FF2B5EF4-FFF2-40B4-BE49-F238E27FC236}">
                  <a16:creationId xmlns:a16="http://schemas.microsoft.com/office/drawing/2014/main" id="{3825D54F-BBDF-4619-8060-7BEA38629789}"/>
                </a:ext>
              </a:extLst>
            </p:cNvPr>
            <p:cNvSpPr/>
            <p:nvPr/>
          </p:nvSpPr>
          <p:spPr>
            <a:xfrm>
              <a:off x="8068845" y="2023353"/>
              <a:ext cx="1453532" cy="5658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39184784-D29C-4174-989E-B2F2431E33DA}"/>
              </a:ext>
            </a:extLst>
          </p:cNvPr>
          <p:cNvGrpSpPr/>
          <p:nvPr/>
        </p:nvGrpSpPr>
        <p:grpSpPr>
          <a:xfrm>
            <a:off x="7334491" y="1429008"/>
            <a:ext cx="3337584" cy="4180365"/>
            <a:chOff x="3843416" y="1615345"/>
            <a:chExt cx="3776584" cy="4628545"/>
          </a:xfrm>
        </p:grpSpPr>
        <p:pic>
          <p:nvPicPr>
            <p:cNvPr id="13" name="Picture 12">
              <a:extLst>
                <a:ext uri="{FF2B5EF4-FFF2-40B4-BE49-F238E27FC236}">
                  <a16:creationId xmlns:a16="http://schemas.microsoft.com/office/drawing/2014/main" id="{077E75FE-8686-41DE-9FBF-039089E67901}"/>
                </a:ext>
              </a:extLst>
            </p:cNvPr>
            <p:cNvPicPr>
              <a:picLocks noChangeAspect="1"/>
            </p:cNvPicPr>
            <p:nvPr/>
          </p:nvPicPr>
          <p:blipFill>
            <a:blip r:embed="rId9"/>
            <a:stretch>
              <a:fillRect/>
            </a:stretch>
          </p:blipFill>
          <p:spPr>
            <a:xfrm>
              <a:off x="3843416" y="1619356"/>
              <a:ext cx="1247775" cy="4572000"/>
            </a:xfrm>
            <a:prstGeom prst="rect">
              <a:avLst/>
            </a:prstGeom>
          </p:spPr>
        </p:pic>
        <p:sp>
          <p:nvSpPr>
            <p:cNvPr id="14" name="TextBox 13">
              <a:extLst>
                <a:ext uri="{FF2B5EF4-FFF2-40B4-BE49-F238E27FC236}">
                  <a16:creationId xmlns:a16="http://schemas.microsoft.com/office/drawing/2014/main" id="{CB65479B-4590-4CED-97C7-BCDA7161F3E2}"/>
                </a:ext>
              </a:extLst>
            </p:cNvPr>
            <p:cNvSpPr txBox="1"/>
            <p:nvPr/>
          </p:nvSpPr>
          <p:spPr>
            <a:xfrm rot="16200000">
              <a:off x="3421323" y="4335615"/>
              <a:ext cx="1909758" cy="592040"/>
            </a:xfrm>
            <a:prstGeom prst="rect">
              <a:avLst/>
            </a:prstGeom>
            <a:solidFill>
              <a:srgbClr val="E4E1CE"/>
            </a:solidFill>
            <a:ln>
              <a:solidFill>
                <a:schemeClr val="accent1"/>
              </a:solidFill>
            </a:ln>
          </p:spPr>
          <p:txBody>
            <a:bodyPr wrap="square" rtlCol="0">
              <a:spAutoFit/>
            </a:bodyPr>
            <a:lstStyle/>
            <a:p>
              <a:pPr algn="ctr"/>
              <a:r>
                <a:rPr lang="en-US" sz="1400" dirty="0"/>
                <a:t> Long Term Control Lot #  081617</a:t>
              </a:r>
            </a:p>
          </p:txBody>
        </p:sp>
        <p:grpSp>
          <p:nvGrpSpPr>
            <p:cNvPr id="15" name="Group 14">
              <a:extLst>
                <a:ext uri="{FF2B5EF4-FFF2-40B4-BE49-F238E27FC236}">
                  <a16:creationId xmlns:a16="http://schemas.microsoft.com/office/drawing/2014/main" id="{5450D182-15D9-46F8-B76A-C264AE96AE45}"/>
                </a:ext>
              </a:extLst>
            </p:cNvPr>
            <p:cNvGrpSpPr/>
            <p:nvPr/>
          </p:nvGrpSpPr>
          <p:grpSpPr>
            <a:xfrm>
              <a:off x="5091521" y="1619356"/>
              <a:ext cx="1234575" cy="4624534"/>
              <a:chOff x="6362164" y="1619356"/>
              <a:chExt cx="1234575" cy="4624534"/>
            </a:xfrm>
          </p:grpSpPr>
          <p:pic>
            <p:nvPicPr>
              <p:cNvPr id="21" name="Picture 20">
                <a:extLst>
                  <a:ext uri="{FF2B5EF4-FFF2-40B4-BE49-F238E27FC236}">
                    <a16:creationId xmlns:a16="http://schemas.microsoft.com/office/drawing/2014/main" id="{3F9CF06B-E5D3-42AF-B1BD-7C0FAA6BA490}"/>
                  </a:ext>
                </a:extLst>
              </p:cNvPr>
              <p:cNvPicPr>
                <a:picLocks noChangeAspect="1"/>
              </p:cNvPicPr>
              <p:nvPr/>
            </p:nvPicPr>
            <p:blipFill>
              <a:blip r:embed="rId10"/>
              <a:stretch>
                <a:fillRect/>
              </a:stretch>
            </p:blipFill>
            <p:spPr>
              <a:xfrm>
                <a:off x="6362164" y="1619356"/>
                <a:ext cx="1234575" cy="4624534"/>
              </a:xfrm>
              <a:prstGeom prst="rect">
                <a:avLst/>
              </a:prstGeom>
            </p:spPr>
          </p:pic>
          <p:sp>
            <p:nvSpPr>
              <p:cNvPr id="22" name="TextBox 21">
                <a:extLst>
                  <a:ext uri="{FF2B5EF4-FFF2-40B4-BE49-F238E27FC236}">
                    <a16:creationId xmlns:a16="http://schemas.microsoft.com/office/drawing/2014/main" id="{23806663-3C55-425A-9B8E-2FD1A5A769A4}"/>
                  </a:ext>
                </a:extLst>
              </p:cNvPr>
              <p:cNvSpPr txBox="1"/>
              <p:nvPr/>
            </p:nvSpPr>
            <p:spPr>
              <a:xfrm rot="16200000">
                <a:off x="6024572" y="4335615"/>
                <a:ext cx="1909758" cy="592040"/>
              </a:xfrm>
              <a:prstGeom prst="rect">
                <a:avLst/>
              </a:prstGeom>
              <a:solidFill>
                <a:srgbClr val="E4E1CE"/>
              </a:solidFill>
              <a:ln>
                <a:solidFill>
                  <a:schemeClr val="accent1"/>
                </a:solidFill>
              </a:ln>
            </p:spPr>
            <p:txBody>
              <a:bodyPr wrap="square" rtlCol="0">
                <a:spAutoFit/>
              </a:bodyPr>
              <a:lstStyle/>
              <a:p>
                <a:pPr algn="ctr"/>
                <a:r>
                  <a:rPr lang="en-US" sz="1400" dirty="0"/>
                  <a:t> Recent   Control Lot #  081617</a:t>
                </a:r>
              </a:p>
            </p:txBody>
          </p:sp>
        </p:grpSp>
        <p:grpSp>
          <p:nvGrpSpPr>
            <p:cNvPr id="16" name="Group 15">
              <a:extLst>
                <a:ext uri="{FF2B5EF4-FFF2-40B4-BE49-F238E27FC236}">
                  <a16:creationId xmlns:a16="http://schemas.microsoft.com/office/drawing/2014/main" id="{E036CEF6-D891-4E6B-B18C-69480FBD6D92}"/>
                </a:ext>
              </a:extLst>
            </p:cNvPr>
            <p:cNvGrpSpPr/>
            <p:nvPr/>
          </p:nvGrpSpPr>
          <p:grpSpPr>
            <a:xfrm>
              <a:off x="6296025" y="1615345"/>
              <a:ext cx="1323975" cy="4600575"/>
              <a:chOff x="5038188" y="1619356"/>
              <a:chExt cx="1323975" cy="4600575"/>
            </a:xfrm>
          </p:grpSpPr>
          <p:pic>
            <p:nvPicPr>
              <p:cNvPr id="17" name="Picture 16">
                <a:extLst>
                  <a:ext uri="{FF2B5EF4-FFF2-40B4-BE49-F238E27FC236}">
                    <a16:creationId xmlns:a16="http://schemas.microsoft.com/office/drawing/2014/main" id="{0C8321D0-1765-4060-A648-71373DF8659F}"/>
                  </a:ext>
                </a:extLst>
              </p:cNvPr>
              <p:cNvPicPr>
                <a:picLocks noChangeAspect="1"/>
              </p:cNvPicPr>
              <p:nvPr/>
            </p:nvPicPr>
            <p:blipFill>
              <a:blip r:embed="rId11"/>
              <a:stretch>
                <a:fillRect/>
              </a:stretch>
            </p:blipFill>
            <p:spPr>
              <a:xfrm>
                <a:off x="5038188" y="1619356"/>
                <a:ext cx="1323975" cy="4600575"/>
              </a:xfrm>
              <a:prstGeom prst="rect">
                <a:avLst/>
              </a:prstGeom>
            </p:spPr>
          </p:pic>
          <p:grpSp>
            <p:nvGrpSpPr>
              <p:cNvPr id="18" name="Group 17">
                <a:extLst>
                  <a:ext uri="{FF2B5EF4-FFF2-40B4-BE49-F238E27FC236}">
                    <a16:creationId xmlns:a16="http://schemas.microsoft.com/office/drawing/2014/main" id="{DC6DF8EB-93CB-4C1A-B5B3-D83A496E949E}"/>
                  </a:ext>
                </a:extLst>
              </p:cNvPr>
              <p:cNvGrpSpPr/>
              <p:nvPr/>
            </p:nvGrpSpPr>
            <p:grpSpPr>
              <a:xfrm>
                <a:off x="5300882" y="3600556"/>
                <a:ext cx="783491" cy="1921791"/>
                <a:chOff x="5300882" y="3600556"/>
                <a:chExt cx="783491" cy="1921791"/>
              </a:xfrm>
            </p:grpSpPr>
            <p:sp>
              <p:nvSpPr>
                <p:cNvPr id="19" name="TextBox 18">
                  <a:extLst>
                    <a:ext uri="{FF2B5EF4-FFF2-40B4-BE49-F238E27FC236}">
                      <a16:creationId xmlns:a16="http://schemas.microsoft.com/office/drawing/2014/main" id="{484FC339-F6F3-4D4B-80B7-167BB0BA724F}"/>
                    </a:ext>
                  </a:extLst>
                </p:cNvPr>
                <p:cNvSpPr txBox="1"/>
                <p:nvPr/>
              </p:nvSpPr>
              <p:spPr>
                <a:xfrm rot="16200000">
                  <a:off x="4476600" y="4436871"/>
                  <a:ext cx="1909758" cy="261194"/>
                </a:xfrm>
                <a:prstGeom prst="rect">
                  <a:avLst/>
                </a:prstGeom>
                <a:solidFill>
                  <a:srgbClr val="E4E1CE"/>
                </a:solidFill>
                <a:ln>
                  <a:noFill/>
                </a:ln>
              </p:spPr>
              <p:txBody>
                <a:bodyPr wrap="square" rtlCol="0">
                  <a:spAutoFit/>
                </a:bodyPr>
                <a:lstStyle/>
                <a:p>
                  <a:endParaRPr lang="en-US" sz="900" dirty="0"/>
                </a:p>
              </p:txBody>
            </p:sp>
            <p:sp>
              <p:nvSpPr>
                <p:cNvPr id="20" name="TextBox 19">
                  <a:extLst>
                    <a:ext uri="{FF2B5EF4-FFF2-40B4-BE49-F238E27FC236}">
                      <a16:creationId xmlns:a16="http://schemas.microsoft.com/office/drawing/2014/main" id="{B3883765-E41F-413E-A9BD-1AAE53E43BD3}"/>
                    </a:ext>
                  </a:extLst>
                </p:cNvPr>
                <p:cNvSpPr txBox="1"/>
                <p:nvPr/>
              </p:nvSpPr>
              <p:spPr>
                <a:xfrm rot="16200000">
                  <a:off x="4833474" y="4259415"/>
                  <a:ext cx="1909758" cy="592040"/>
                </a:xfrm>
                <a:prstGeom prst="rect">
                  <a:avLst/>
                </a:prstGeom>
                <a:solidFill>
                  <a:srgbClr val="E4E1CE"/>
                </a:solidFill>
                <a:ln>
                  <a:solidFill>
                    <a:schemeClr val="accent1"/>
                  </a:solidFill>
                </a:ln>
              </p:spPr>
              <p:txBody>
                <a:bodyPr wrap="square" rtlCol="0">
                  <a:spAutoFit/>
                </a:bodyPr>
                <a:lstStyle/>
                <a:p>
                  <a:pPr algn="ctr"/>
                  <a:r>
                    <a:rPr lang="en-US" sz="1400" dirty="0"/>
                    <a:t> Negative Control Lot #  081617</a:t>
                  </a:r>
                </a:p>
              </p:txBody>
            </p:sp>
          </p:grpSp>
        </p:grpSp>
      </p:grpSp>
      <p:pic>
        <p:nvPicPr>
          <p:cNvPr id="23" name="Picture 22" descr="Asante QC LogBook-RTRI 4.25.19 - Excel">
            <a:extLst>
              <a:ext uri="{FF2B5EF4-FFF2-40B4-BE49-F238E27FC236}">
                <a16:creationId xmlns:a16="http://schemas.microsoft.com/office/drawing/2014/main" id="{FA4B7131-5C2F-4F6C-9DFA-9A716F046396}"/>
              </a:ext>
            </a:extLst>
          </p:cNvPr>
          <p:cNvPicPr>
            <a:picLocks noChangeAspect="1"/>
          </p:cNvPicPr>
          <p:nvPr/>
        </p:nvPicPr>
        <p:blipFill rotWithShape="1">
          <a:blip r:embed="rId12">
            <a:extLst>
              <a:ext uri="{28A0092B-C50C-407E-A947-70E740481C1C}">
                <a14:useLocalDpi xmlns:a14="http://schemas.microsoft.com/office/drawing/2010/main" val="0"/>
              </a:ext>
            </a:extLst>
          </a:blip>
          <a:srcRect l="5833" t="25555" r="43333" b="13333"/>
          <a:stretch/>
        </p:blipFill>
        <p:spPr>
          <a:xfrm>
            <a:off x="6051938" y="1469188"/>
            <a:ext cx="5971908" cy="3916005"/>
          </a:xfrm>
          <a:prstGeom prst="rect">
            <a:avLst/>
          </a:prstGeom>
          <a:ln>
            <a:solidFill>
              <a:schemeClr val="tx1"/>
            </a:solidFill>
          </a:ln>
        </p:spPr>
      </p:pic>
    </p:spTree>
    <p:extLst>
      <p:ext uri="{BB962C8B-B14F-4D97-AF65-F5344CB8AC3E}">
        <p14:creationId xmlns:p14="http://schemas.microsoft.com/office/powerpoint/2010/main" val="149069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11"/>
                                        </p:tgtEl>
                                      </p:cBhvr>
                                    </p:animEffect>
                                    <p:set>
                                      <p:cBhvr>
                                        <p:cTn id="22" dur="1" fill="hold">
                                          <p:stCondLst>
                                            <p:cond delay="19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heel(1)">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nodeType="clickEffect">
                                  <p:stCondLst>
                                    <p:cond delay="0"/>
                                  </p:stCondLst>
                                  <p:childTnLst>
                                    <p:animEffect transition="out" filter="wheel(1)">
                                      <p:cBhvr>
                                        <p:cTn id="31" dur="2000"/>
                                        <p:tgtEl>
                                          <p:spTgt spid="24"/>
                                        </p:tgtEl>
                                      </p:cBhvr>
                                    </p:animEffect>
                                    <p:set>
                                      <p:cBhvr>
                                        <p:cTn id="32" dur="1" fill="hold">
                                          <p:stCondLst>
                                            <p:cond delay="1999"/>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heel(1)">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nodeType="clickEffect">
                                  <p:stCondLst>
                                    <p:cond delay="0"/>
                                  </p:stCondLst>
                                  <p:childTnLst>
                                    <p:animEffect transition="out" filter="wheel(1)">
                                      <p:cBhvr>
                                        <p:cTn id="41" dur="2000"/>
                                        <p:tgtEl>
                                          <p:spTgt spid="25"/>
                                        </p:tgtEl>
                                      </p:cBhvr>
                                    </p:animEffect>
                                    <p:set>
                                      <p:cBhvr>
                                        <p:cTn id="42" dur="1" fill="hold">
                                          <p:stCondLst>
                                            <p:cond delay="1999"/>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nodeType="clickEffect">
                                  <p:stCondLst>
                                    <p:cond delay="0"/>
                                  </p:stCondLst>
                                  <p:childTnLst>
                                    <p:animEffect transition="out" filter="wipe(down)">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circle(in)">
                                      <p:cBhvr>
                                        <p:cTn id="57" dur="2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xit" presetSubtype="32" fill="hold" nodeType="clickEffect">
                                  <p:stCondLst>
                                    <p:cond delay="0"/>
                                  </p:stCondLst>
                                  <p:childTnLst>
                                    <p:animEffect transition="out" filter="circle(out)">
                                      <p:cBhvr>
                                        <p:cTn id="61" dur="2000"/>
                                        <p:tgtEl>
                                          <p:spTgt spid="12"/>
                                        </p:tgtEl>
                                      </p:cBhvr>
                                    </p:animEffect>
                                    <p:set>
                                      <p:cBhvr>
                                        <p:cTn id="62" dur="1" fill="hold">
                                          <p:stCondLst>
                                            <p:cond delay="19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heel(1)">
                                      <p:cBhvr>
                                        <p:cTn id="6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274320" tIns="45720" rIns="274320" bIns="45720" rtlCol="0" anchor="ctr">
            <a:normAutofit/>
          </a:bodyPr>
          <a:lstStyle/>
          <a:p>
            <a:r>
              <a:rPr lang="en-US" dirty="0"/>
              <a:t>Identify Areas for Monitoring for Recency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9E477-088D-487D-A482-1547B74FD1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5A2E309E-60CE-4480-9E8B-DC45C4D18A39}"/>
              </a:ext>
            </a:extLst>
          </p:cNvPr>
          <p:cNvSpPr>
            <a:spLocks noGrp="1"/>
          </p:cNvSpPr>
          <p:nvPr>
            <p:ph type="body" sz="quarter" idx="13"/>
          </p:nvPr>
        </p:nvSpPr>
        <p:spPr/>
        <p:txBody>
          <a:bodyPr/>
          <a:lstStyle/>
          <a:p>
            <a:endParaRPr lang="en-US"/>
          </a:p>
        </p:txBody>
      </p:sp>
      <p:sp>
        <p:nvSpPr>
          <p:cNvPr id="5" name="Freeform: Shape 4">
            <a:extLst>
              <a:ext uri="{FF2B5EF4-FFF2-40B4-BE49-F238E27FC236}">
                <a16:creationId xmlns:a16="http://schemas.microsoft.com/office/drawing/2014/main" id="{9D80ABBE-B413-4D8F-916A-FC563DCF0A65}"/>
              </a:ext>
            </a:extLst>
          </p:cNvPr>
          <p:cNvSpPr/>
          <p:nvPr/>
        </p:nvSpPr>
        <p:spPr>
          <a:xfrm>
            <a:off x="841486" y="1843887"/>
            <a:ext cx="3203971" cy="1281588"/>
          </a:xfrm>
          <a:custGeom>
            <a:avLst/>
            <a:gdLst>
              <a:gd name="connsiteX0" fmla="*/ 0 w 3203971"/>
              <a:gd name="connsiteY0" fmla="*/ 0 h 1281588"/>
              <a:gd name="connsiteX1" fmla="*/ 3203971 w 3203971"/>
              <a:gd name="connsiteY1" fmla="*/ 0 h 1281588"/>
              <a:gd name="connsiteX2" fmla="*/ 3203971 w 3203971"/>
              <a:gd name="connsiteY2" fmla="*/ 1281588 h 1281588"/>
              <a:gd name="connsiteX3" fmla="*/ 0 w 3203971"/>
              <a:gd name="connsiteY3" fmla="*/ 1281588 h 1281588"/>
              <a:gd name="connsiteX4" fmla="*/ 0 w 3203971"/>
              <a:gd name="connsiteY4" fmla="*/ 0 h 128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281588">
                <a:moveTo>
                  <a:pt x="0" y="0"/>
                </a:moveTo>
                <a:lnTo>
                  <a:pt x="3203971" y="0"/>
                </a:lnTo>
                <a:lnTo>
                  <a:pt x="3203971" y="1281588"/>
                </a:lnTo>
                <a:lnTo>
                  <a:pt x="0" y="1281588"/>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Site Level - RTRI Testing </a:t>
            </a:r>
          </a:p>
        </p:txBody>
      </p:sp>
      <p:sp>
        <p:nvSpPr>
          <p:cNvPr id="7" name="Freeform: Shape 6">
            <a:extLst>
              <a:ext uri="{FF2B5EF4-FFF2-40B4-BE49-F238E27FC236}">
                <a16:creationId xmlns:a16="http://schemas.microsoft.com/office/drawing/2014/main" id="{5E55598C-7B39-489C-AB3B-97433D3E3993}"/>
              </a:ext>
            </a:extLst>
          </p:cNvPr>
          <p:cNvSpPr/>
          <p:nvPr/>
        </p:nvSpPr>
        <p:spPr>
          <a:xfrm>
            <a:off x="841486" y="3125475"/>
            <a:ext cx="3203971" cy="3033224"/>
          </a:xfrm>
          <a:custGeom>
            <a:avLst/>
            <a:gdLst>
              <a:gd name="connsiteX0" fmla="*/ 0 w 3203971"/>
              <a:gd name="connsiteY0" fmla="*/ 0 h 3033224"/>
              <a:gd name="connsiteX1" fmla="*/ 3203971 w 3203971"/>
              <a:gd name="connsiteY1" fmla="*/ 0 h 3033224"/>
              <a:gd name="connsiteX2" fmla="*/ 3203971 w 3203971"/>
              <a:gd name="connsiteY2" fmla="*/ 3033224 h 3033224"/>
              <a:gd name="connsiteX3" fmla="*/ 0 w 3203971"/>
              <a:gd name="connsiteY3" fmla="*/ 3033224 h 3033224"/>
              <a:gd name="connsiteX4" fmla="*/ 0 w 3203971"/>
              <a:gd name="connsiteY4" fmla="*/ 0 h 303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3033224">
                <a:moveTo>
                  <a:pt x="0" y="0"/>
                </a:moveTo>
                <a:lnTo>
                  <a:pt x="3203971" y="0"/>
                </a:lnTo>
                <a:lnTo>
                  <a:pt x="3203971" y="3033224"/>
                </a:lnTo>
                <a:lnTo>
                  <a:pt x="0" y="3033224"/>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Testers trained and certified</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Availability and integrity of supplies</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QA process throughout the three phases of testing</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Recency data quality</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QC/PT data</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Implementation of corrective actions </a:t>
            </a:r>
          </a:p>
        </p:txBody>
      </p:sp>
      <p:sp>
        <p:nvSpPr>
          <p:cNvPr id="8" name="Freeform: Shape 7">
            <a:extLst>
              <a:ext uri="{FF2B5EF4-FFF2-40B4-BE49-F238E27FC236}">
                <a16:creationId xmlns:a16="http://schemas.microsoft.com/office/drawing/2014/main" id="{F50441CE-B1B5-4AE7-A1C6-127E1F292CD8}"/>
              </a:ext>
            </a:extLst>
          </p:cNvPr>
          <p:cNvSpPr/>
          <p:nvPr/>
        </p:nvSpPr>
        <p:spPr>
          <a:xfrm>
            <a:off x="4494014" y="1843887"/>
            <a:ext cx="3203971" cy="1281588"/>
          </a:xfrm>
          <a:custGeom>
            <a:avLst/>
            <a:gdLst>
              <a:gd name="connsiteX0" fmla="*/ 0 w 3203971"/>
              <a:gd name="connsiteY0" fmla="*/ 0 h 1281588"/>
              <a:gd name="connsiteX1" fmla="*/ 3203971 w 3203971"/>
              <a:gd name="connsiteY1" fmla="*/ 0 h 1281588"/>
              <a:gd name="connsiteX2" fmla="*/ 3203971 w 3203971"/>
              <a:gd name="connsiteY2" fmla="*/ 1281588 h 1281588"/>
              <a:gd name="connsiteX3" fmla="*/ 0 w 3203971"/>
              <a:gd name="connsiteY3" fmla="*/ 1281588 h 1281588"/>
              <a:gd name="connsiteX4" fmla="*/ 0 w 3203971"/>
              <a:gd name="connsiteY4" fmla="*/ 0 h 128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281588">
                <a:moveTo>
                  <a:pt x="0" y="0"/>
                </a:moveTo>
                <a:lnTo>
                  <a:pt x="3203971" y="0"/>
                </a:lnTo>
                <a:lnTo>
                  <a:pt x="3203971" y="1281588"/>
                </a:lnTo>
                <a:lnTo>
                  <a:pt x="0" y="1281588"/>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Central Level - Viral Load Testing</a:t>
            </a:r>
          </a:p>
        </p:txBody>
      </p:sp>
      <p:sp>
        <p:nvSpPr>
          <p:cNvPr id="9" name="Freeform: Shape 8">
            <a:extLst>
              <a:ext uri="{FF2B5EF4-FFF2-40B4-BE49-F238E27FC236}">
                <a16:creationId xmlns:a16="http://schemas.microsoft.com/office/drawing/2014/main" id="{9E0FCD05-ABFA-4348-882A-F856F5F6B8E9}"/>
              </a:ext>
            </a:extLst>
          </p:cNvPr>
          <p:cNvSpPr/>
          <p:nvPr/>
        </p:nvSpPr>
        <p:spPr>
          <a:xfrm>
            <a:off x="4494014" y="3125475"/>
            <a:ext cx="3203971" cy="3033224"/>
          </a:xfrm>
          <a:custGeom>
            <a:avLst/>
            <a:gdLst>
              <a:gd name="connsiteX0" fmla="*/ 0 w 3203971"/>
              <a:gd name="connsiteY0" fmla="*/ 0 h 3033224"/>
              <a:gd name="connsiteX1" fmla="*/ 3203971 w 3203971"/>
              <a:gd name="connsiteY1" fmla="*/ 0 h 3033224"/>
              <a:gd name="connsiteX2" fmla="*/ 3203971 w 3203971"/>
              <a:gd name="connsiteY2" fmla="*/ 3033224 h 3033224"/>
              <a:gd name="connsiteX3" fmla="*/ 0 w 3203971"/>
              <a:gd name="connsiteY3" fmla="*/ 3033224 h 3033224"/>
              <a:gd name="connsiteX4" fmla="*/ 0 w 3203971"/>
              <a:gd name="connsiteY4" fmla="*/ 0 h 303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3033224">
                <a:moveTo>
                  <a:pt x="0" y="0"/>
                </a:moveTo>
                <a:lnTo>
                  <a:pt x="3203971" y="0"/>
                </a:lnTo>
                <a:lnTo>
                  <a:pt x="3203971" y="3033224"/>
                </a:lnTo>
                <a:lnTo>
                  <a:pt x="0" y="3033224"/>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Testers trained</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Availability and integrity of supplies</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Sample quality</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Testing Workflow </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Maintenance of Equipment</a:t>
            </a:r>
          </a:p>
        </p:txBody>
      </p:sp>
      <p:sp>
        <p:nvSpPr>
          <p:cNvPr id="10" name="Freeform: Shape 9">
            <a:extLst>
              <a:ext uri="{FF2B5EF4-FFF2-40B4-BE49-F238E27FC236}">
                <a16:creationId xmlns:a16="http://schemas.microsoft.com/office/drawing/2014/main" id="{41038F38-1895-45E3-93FE-51CC02EC21A8}"/>
              </a:ext>
            </a:extLst>
          </p:cNvPr>
          <p:cNvSpPr/>
          <p:nvPr/>
        </p:nvSpPr>
        <p:spPr>
          <a:xfrm>
            <a:off x="8146542" y="1843887"/>
            <a:ext cx="3203971" cy="1281588"/>
          </a:xfrm>
          <a:custGeom>
            <a:avLst/>
            <a:gdLst>
              <a:gd name="connsiteX0" fmla="*/ 0 w 3203971"/>
              <a:gd name="connsiteY0" fmla="*/ 0 h 1281588"/>
              <a:gd name="connsiteX1" fmla="*/ 3203971 w 3203971"/>
              <a:gd name="connsiteY1" fmla="*/ 0 h 1281588"/>
              <a:gd name="connsiteX2" fmla="*/ 3203971 w 3203971"/>
              <a:gd name="connsiteY2" fmla="*/ 1281588 h 1281588"/>
              <a:gd name="connsiteX3" fmla="*/ 0 w 3203971"/>
              <a:gd name="connsiteY3" fmla="*/ 1281588 h 1281588"/>
              <a:gd name="connsiteX4" fmla="*/ 0 w 3203971"/>
              <a:gd name="connsiteY4" fmla="*/ 0 h 128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281588">
                <a:moveTo>
                  <a:pt x="0" y="0"/>
                </a:moveTo>
                <a:lnTo>
                  <a:pt x="3203971" y="0"/>
                </a:lnTo>
                <a:lnTo>
                  <a:pt x="3203971" y="1281588"/>
                </a:lnTo>
                <a:lnTo>
                  <a:pt x="0" y="1281588"/>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Data Quality</a:t>
            </a:r>
          </a:p>
        </p:txBody>
      </p:sp>
      <p:sp>
        <p:nvSpPr>
          <p:cNvPr id="11" name="Freeform: Shape 10">
            <a:extLst>
              <a:ext uri="{FF2B5EF4-FFF2-40B4-BE49-F238E27FC236}">
                <a16:creationId xmlns:a16="http://schemas.microsoft.com/office/drawing/2014/main" id="{30FD5FDC-7684-40E5-93D4-A4C276046E21}"/>
              </a:ext>
            </a:extLst>
          </p:cNvPr>
          <p:cNvSpPr/>
          <p:nvPr/>
        </p:nvSpPr>
        <p:spPr>
          <a:xfrm>
            <a:off x="8146542" y="3125475"/>
            <a:ext cx="3203971" cy="3033224"/>
          </a:xfrm>
          <a:custGeom>
            <a:avLst/>
            <a:gdLst>
              <a:gd name="connsiteX0" fmla="*/ 0 w 3203971"/>
              <a:gd name="connsiteY0" fmla="*/ 0 h 3033224"/>
              <a:gd name="connsiteX1" fmla="*/ 3203971 w 3203971"/>
              <a:gd name="connsiteY1" fmla="*/ 0 h 3033224"/>
              <a:gd name="connsiteX2" fmla="*/ 3203971 w 3203971"/>
              <a:gd name="connsiteY2" fmla="*/ 3033224 h 3033224"/>
              <a:gd name="connsiteX3" fmla="*/ 0 w 3203971"/>
              <a:gd name="connsiteY3" fmla="*/ 3033224 h 3033224"/>
              <a:gd name="connsiteX4" fmla="*/ 0 w 3203971"/>
              <a:gd name="connsiteY4" fmla="*/ 0 h 303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3033224">
                <a:moveTo>
                  <a:pt x="0" y="0"/>
                </a:moveTo>
                <a:lnTo>
                  <a:pt x="3203971" y="0"/>
                </a:lnTo>
                <a:lnTo>
                  <a:pt x="3203971" y="3033224"/>
                </a:lnTo>
                <a:lnTo>
                  <a:pt x="0" y="3033224"/>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Data abstraction from recency data capture forms/logbook</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Completeness of data</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Missing results?</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Transcription errors?</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Does it make sense?</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Identifying gaps and implementing corrective action</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2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46449"/>
          </a:xfrm>
          <a:solidFill>
            <a:srgbClr val="005DAA"/>
          </a:solidFill>
        </p:spPr>
        <p:txBody>
          <a:bodyPr vert="horz" lIns="274320" tIns="45720" rIns="274320" bIns="45720" rtlCol="0" anchor="ctr">
            <a:normAutofit/>
          </a:bodyPr>
          <a:lstStyle/>
          <a:p>
            <a:r>
              <a:rPr lang="en-US" dirty="0"/>
              <a:t>Site Audit Process</a:t>
            </a:r>
          </a:p>
        </p:txBody>
      </p:sp>
      <p:grpSp>
        <p:nvGrpSpPr>
          <p:cNvPr id="3" name="Group 2">
            <a:extLst>
              <a:ext uri="{FF2B5EF4-FFF2-40B4-BE49-F238E27FC236}">
                <a16:creationId xmlns:a16="http://schemas.microsoft.com/office/drawing/2014/main" id="{3B3B8924-8181-4A87-B0EB-A9F107636B45}"/>
              </a:ext>
            </a:extLst>
          </p:cNvPr>
          <p:cNvGrpSpPr/>
          <p:nvPr/>
        </p:nvGrpSpPr>
        <p:grpSpPr>
          <a:xfrm>
            <a:off x="321129" y="1387069"/>
            <a:ext cx="11549742" cy="4239290"/>
            <a:chOff x="858838" y="1897063"/>
            <a:chExt cx="10788650" cy="3902075"/>
          </a:xfrm>
        </p:grpSpPr>
        <p:pic>
          <p:nvPicPr>
            <p:cNvPr id="4" name="Picture 3">
              <a:extLst>
                <a:ext uri="{FF2B5EF4-FFF2-40B4-BE49-F238E27FC236}">
                  <a16:creationId xmlns:a16="http://schemas.microsoft.com/office/drawing/2014/main" id="{5AB47734-8587-4EAA-86A4-71A13DBB8702}"/>
                </a:ext>
              </a:extLst>
            </p:cNvPr>
            <p:cNvPicPr>
              <a:picLocks noChangeAspect="1"/>
            </p:cNvPicPr>
            <p:nvPr/>
          </p:nvPicPr>
          <p:blipFill>
            <a:blip r:embed="rId3"/>
            <a:stretch>
              <a:fillRect/>
            </a:stretch>
          </p:blipFill>
          <p:spPr>
            <a:xfrm>
              <a:off x="9153525" y="3949700"/>
              <a:ext cx="2493963" cy="1849438"/>
            </a:xfrm>
            <a:prstGeom prst="rect">
              <a:avLst/>
            </a:prstGeom>
          </p:spPr>
        </p:pic>
        <p:pic>
          <p:nvPicPr>
            <p:cNvPr id="5" name="Picture 4">
              <a:extLst>
                <a:ext uri="{FF2B5EF4-FFF2-40B4-BE49-F238E27FC236}">
                  <a16:creationId xmlns:a16="http://schemas.microsoft.com/office/drawing/2014/main" id="{2F6BB577-F537-4758-A1B1-16F2929948E9}"/>
                </a:ext>
              </a:extLst>
            </p:cNvPr>
            <p:cNvPicPr>
              <a:picLocks noChangeAspect="1"/>
            </p:cNvPicPr>
            <p:nvPr/>
          </p:nvPicPr>
          <p:blipFill>
            <a:blip r:embed="rId4"/>
            <a:stretch>
              <a:fillRect/>
            </a:stretch>
          </p:blipFill>
          <p:spPr>
            <a:xfrm>
              <a:off x="858838" y="1897063"/>
              <a:ext cx="2906713" cy="3902075"/>
            </a:xfrm>
            <a:prstGeom prst="rect">
              <a:avLst/>
            </a:prstGeom>
          </p:spPr>
        </p:pic>
        <p:pic>
          <p:nvPicPr>
            <p:cNvPr id="9" name="Picture 8">
              <a:extLst>
                <a:ext uri="{FF2B5EF4-FFF2-40B4-BE49-F238E27FC236}">
                  <a16:creationId xmlns:a16="http://schemas.microsoft.com/office/drawing/2014/main" id="{BD8144B4-8A6C-4705-A962-8DC3A0066830}"/>
                </a:ext>
              </a:extLst>
            </p:cNvPr>
            <p:cNvPicPr>
              <a:picLocks noChangeAspect="1"/>
            </p:cNvPicPr>
            <p:nvPr/>
          </p:nvPicPr>
          <p:blipFill>
            <a:blip r:embed="rId5"/>
            <a:stretch>
              <a:fillRect/>
            </a:stretch>
          </p:blipFill>
          <p:spPr>
            <a:xfrm>
              <a:off x="3846513" y="1897063"/>
              <a:ext cx="5224463" cy="3902075"/>
            </a:xfrm>
            <a:prstGeom prst="rect">
              <a:avLst/>
            </a:prstGeom>
          </p:spPr>
        </p:pic>
        <p:pic>
          <p:nvPicPr>
            <p:cNvPr id="10" name="Picture 9">
              <a:extLst>
                <a:ext uri="{FF2B5EF4-FFF2-40B4-BE49-F238E27FC236}">
                  <a16:creationId xmlns:a16="http://schemas.microsoft.com/office/drawing/2014/main" id="{4CB52594-B533-40E2-A5BA-FC0098578547}"/>
                </a:ext>
              </a:extLst>
            </p:cNvPr>
            <p:cNvPicPr>
              <a:picLocks noChangeAspect="1"/>
            </p:cNvPicPr>
            <p:nvPr/>
          </p:nvPicPr>
          <p:blipFill>
            <a:blip r:embed="rId6"/>
            <a:stretch>
              <a:fillRect/>
            </a:stretch>
          </p:blipFill>
          <p:spPr>
            <a:xfrm>
              <a:off x="9153525" y="1897063"/>
              <a:ext cx="2493963" cy="1970088"/>
            </a:xfrm>
            <a:prstGeom prst="rect">
              <a:avLst/>
            </a:prstGeom>
          </p:spPr>
        </p:pic>
      </p:grpSp>
      <p:sp>
        <p:nvSpPr>
          <p:cNvPr id="6" name="TextBox 5">
            <a:extLst>
              <a:ext uri="{FF2B5EF4-FFF2-40B4-BE49-F238E27FC236}">
                <a16:creationId xmlns:a16="http://schemas.microsoft.com/office/drawing/2014/main" id="{61AF19F0-E5C1-4239-B2D6-088499D76567}"/>
              </a:ext>
            </a:extLst>
          </p:cNvPr>
          <p:cNvSpPr txBox="1"/>
          <p:nvPr/>
        </p:nvSpPr>
        <p:spPr>
          <a:xfrm>
            <a:off x="659368" y="5040180"/>
            <a:ext cx="2435290" cy="369332"/>
          </a:xfrm>
          <a:prstGeom prst="rect">
            <a:avLst/>
          </a:prstGeom>
          <a:solidFill>
            <a:schemeClr val="bg1"/>
          </a:solidFill>
        </p:spPr>
        <p:txBody>
          <a:bodyPr wrap="square" rtlCol="0">
            <a:spAutoFit/>
          </a:bodyPr>
          <a:lstStyle/>
          <a:p>
            <a:r>
              <a:rPr lang="en-US" dirty="0"/>
              <a:t>Observe site operations</a:t>
            </a:r>
          </a:p>
        </p:txBody>
      </p:sp>
      <p:sp>
        <p:nvSpPr>
          <p:cNvPr id="11" name="TextBox 10">
            <a:extLst>
              <a:ext uri="{FF2B5EF4-FFF2-40B4-BE49-F238E27FC236}">
                <a16:creationId xmlns:a16="http://schemas.microsoft.com/office/drawing/2014/main" id="{57864D69-6476-4190-BB6E-0583D1D1B33E}"/>
              </a:ext>
            </a:extLst>
          </p:cNvPr>
          <p:cNvSpPr txBox="1"/>
          <p:nvPr/>
        </p:nvSpPr>
        <p:spPr>
          <a:xfrm>
            <a:off x="5047862" y="5113549"/>
            <a:ext cx="2985796" cy="369332"/>
          </a:xfrm>
          <a:prstGeom prst="rect">
            <a:avLst/>
          </a:prstGeom>
          <a:solidFill>
            <a:schemeClr val="bg1"/>
          </a:solidFill>
        </p:spPr>
        <p:txBody>
          <a:bodyPr wrap="square" rtlCol="0">
            <a:spAutoFit/>
          </a:bodyPr>
          <a:lstStyle/>
          <a:p>
            <a:r>
              <a:rPr lang="en-US" dirty="0"/>
              <a:t>Direct Observation of Testing</a:t>
            </a:r>
          </a:p>
        </p:txBody>
      </p:sp>
      <p:sp>
        <p:nvSpPr>
          <p:cNvPr id="12" name="TextBox 11">
            <a:extLst>
              <a:ext uri="{FF2B5EF4-FFF2-40B4-BE49-F238E27FC236}">
                <a16:creationId xmlns:a16="http://schemas.microsoft.com/office/drawing/2014/main" id="{AC286CFC-14AF-4AB2-AB44-3E9AF4631E08}"/>
              </a:ext>
            </a:extLst>
          </p:cNvPr>
          <p:cNvSpPr txBox="1"/>
          <p:nvPr/>
        </p:nvSpPr>
        <p:spPr>
          <a:xfrm>
            <a:off x="9331104" y="3121223"/>
            <a:ext cx="2409631" cy="307777"/>
          </a:xfrm>
          <a:prstGeom prst="rect">
            <a:avLst/>
          </a:prstGeom>
          <a:solidFill>
            <a:schemeClr val="bg1"/>
          </a:solidFill>
        </p:spPr>
        <p:txBody>
          <a:bodyPr wrap="square" rtlCol="0">
            <a:spAutoFit/>
          </a:bodyPr>
          <a:lstStyle/>
          <a:p>
            <a:pPr algn="ctr"/>
            <a:r>
              <a:rPr lang="en-US" sz="1400" dirty="0"/>
              <a:t>Dissemination of findings</a:t>
            </a:r>
          </a:p>
        </p:txBody>
      </p:sp>
      <p:sp>
        <p:nvSpPr>
          <p:cNvPr id="13" name="TextBox 12">
            <a:extLst>
              <a:ext uri="{FF2B5EF4-FFF2-40B4-BE49-F238E27FC236}">
                <a16:creationId xmlns:a16="http://schemas.microsoft.com/office/drawing/2014/main" id="{77F5A1E1-95EC-4B0E-9250-7070554AE36A}"/>
              </a:ext>
            </a:extLst>
          </p:cNvPr>
          <p:cNvSpPr txBox="1"/>
          <p:nvPr/>
        </p:nvSpPr>
        <p:spPr>
          <a:xfrm>
            <a:off x="9199270" y="5298215"/>
            <a:ext cx="2671601" cy="738664"/>
          </a:xfrm>
          <a:prstGeom prst="rect">
            <a:avLst/>
          </a:prstGeom>
          <a:solidFill>
            <a:schemeClr val="bg1"/>
          </a:solidFill>
        </p:spPr>
        <p:txBody>
          <a:bodyPr wrap="square" rtlCol="0">
            <a:spAutoFit/>
          </a:bodyPr>
          <a:lstStyle/>
          <a:p>
            <a:pPr algn="ctr"/>
            <a:r>
              <a:rPr lang="en-US" sz="1400" dirty="0"/>
              <a:t>Compiling audit responses and summary of corrective actions into ODK tablet application</a:t>
            </a:r>
          </a:p>
        </p:txBody>
      </p:sp>
    </p:spTree>
    <p:extLst>
      <p:ext uri="{BB962C8B-B14F-4D97-AF65-F5344CB8AC3E}">
        <p14:creationId xmlns:p14="http://schemas.microsoft.com/office/powerpoint/2010/main" val="7387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274320" tIns="45720" rIns="274320" bIns="45720" rtlCol="0" anchor="ctr">
            <a:normAutofit/>
          </a:bodyPr>
          <a:lstStyle/>
          <a:p>
            <a:r>
              <a:rPr lang="en-US" dirty="0"/>
              <a:t>Implementing Corrective Actions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9E477-088D-487D-A482-1547B74FD1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Content Placeholder 2"/>
          <p:cNvSpPr>
            <a:spLocks noGrp="1"/>
          </p:cNvSpPr>
          <p:nvPr>
            <p:ph idx="1"/>
          </p:nvPr>
        </p:nvSpPr>
        <p:spPr/>
        <p:txBody>
          <a:bodyPr>
            <a:normAutofit fontScale="85000" lnSpcReduction="20000"/>
          </a:bodyPr>
          <a:lstStyle/>
          <a:p>
            <a:endParaRPr lang="en-US" dirty="0"/>
          </a:p>
          <a:p>
            <a:r>
              <a:rPr lang="en-US" dirty="0"/>
              <a:t>Opportunity for mentorship and coaching to address gaps</a:t>
            </a:r>
          </a:p>
          <a:p>
            <a:r>
              <a:rPr lang="en-US" dirty="0"/>
              <a:t>Immediate corrective action vs. Follow-up</a:t>
            </a:r>
          </a:p>
          <a:p>
            <a:pPr lvl="1">
              <a:lnSpc>
                <a:spcPct val="110000"/>
              </a:lnSpc>
            </a:pPr>
            <a:r>
              <a:rPr lang="en-US" dirty="0"/>
              <a:t>Gaps that impact providing the right result to the client or the safety of the tester, client or environment</a:t>
            </a:r>
          </a:p>
          <a:p>
            <a:r>
              <a:rPr lang="en-US" dirty="0"/>
              <a:t>On site refresher training</a:t>
            </a:r>
          </a:p>
          <a:p>
            <a:pPr lvl="1"/>
            <a:r>
              <a:rPr lang="en-US" dirty="0"/>
              <a:t>Safety Practices</a:t>
            </a:r>
          </a:p>
          <a:p>
            <a:pPr lvl="1"/>
            <a:r>
              <a:rPr lang="en-US" dirty="0"/>
              <a:t>Proper blood collection</a:t>
            </a:r>
          </a:p>
          <a:p>
            <a:pPr lvl="1"/>
            <a:r>
              <a:rPr lang="en-US" dirty="0"/>
              <a:t>Test procedures</a:t>
            </a:r>
          </a:p>
          <a:p>
            <a:pPr lvl="1"/>
            <a:r>
              <a:rPr lang="en-US" dirty="0"/>
              <a:t>Documentation</a:t>
            </a:r>
          </a:p>
          <a:p>
            <a:pPr lvl="2"/>
            <a:r>
              <a:rPr lang="en-US" dirty="0"/>
              <a:t>HTS register</a:t>
            </a:r>
          </a:p>
          <a:p>
            <a:pPr lvl="2"/>
            <a:r>
              <a:rPr lang="en-US" dirty="0"/>
              <a:t>Data capture form or tablet ODK</a:t>
            </a:r>
          </a:p>
          <a:p>
            <a:r>
              <a:rPr lang="en-US" dirty="0"/>
              <a:t>Feedback = Opportunity for teaching moments</a:t>
            </a:r>
          </a:p>
          <a:p>
            <a:r>
              <a:rPr lang="en-US" dirty="0"/>
              <a:t>Knowledge is critical</a:t>
            </a:r>
          </a:p>
          <a:p>
            <a:pPr lvl="1"/>
            <a:r>
              <a:rPr lang="en-US" dirty="0"/>
              <a:t>National guidelines</a:t>
            </a:r>
          </a:p>
          <a:p>
            <a:pPr lvl="1"/>
            <a:r>
              <a:rPr lang="en-US" dirty="0"/>
              <a:t>Recency Protocol</a:t>
            </a:r>
          </a:p>
          <a:p>
            <a:pPr lvl="1"/>
            <a:r>
              <a:rPr lang="en-US" dirty="0"/>
              <a:t>Procedures on safety, testing, documentation, etc.</a:t>
            </a:r>
          </a:p>
        </p:txBody>
      </p:sp>
    </p:spTree>
    <p:extLst>
      <p:ext uri="{BB962C8B-B14F-4D97-AF65-F5344CB8AC3E}">
        <p14:creationId xmlns:p14="http://schemas.microsoft.com/office/powerpoint/2010/main" val="1783868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a:xfrm>
            <a:off x="0" y="0"/>
            <a:ext cx="12192000" cy="861509"/>
          </a:xfrm>
          <a:solidFill>
            <a:srgbClr val="005DAA"/>
          </a:solidFill>
        </p:spPr>
        <p:txBody>
          <a:bodyPr vert="horz" lIns="274320" tIns="45720" rIns="274320" bIns="45720" rtlCol="0" anchor="ctr">
            <a:normAutofit/>
          </a:bodyPr>
          <a:lstStyle/>
          <a:p>
            <a:r>
              <a:rPr lang="en-US" dirty="0">
                <a:solidFill>
                  <a:schemeClr val="bg1"/>
                </a:solidFill>
              </a:rPr>
              <a:t>Take home messages</a:t>
            </a:r>
          </a:p>
        </p:txBody>
      </p:sp>
      <p:sp>
        <p:nvSpPr>
          <p:cNvPr id="1016835" name="Rectangle 3"/>
          <p:cNvSpPr>
            <a:spLocks noGrp="1" noChangeArrowheads="1"/>
          </p:cNvSpPr>
          <p:nvPr>
            <p:ph type="body" idx="1"/>
          </p:nvPr>
        </p:nvSpPr>
        <p:spPr>
          <a:xfrm>
            <a:off x="542692" y="1449658"/>
            <a:ext cx="11106615" cy="4724400"/>
          </a:xfrm>
        </p:spPr>
        <p:txBody>
          <a:bodyPr>
            <a:normAutofit/>
          </a:bodyPr>
          <a:lstStyle/>
          <a:p>
            <a:pPr marL="114300" indent="0">
              <a:buNone/>
            </a:pPr>
            <a:r>
              <a:rPr lang="en-US" dirty="0"/>
              <a:t>The SPI-RRT checklist and Users’ Guide will:</a:t>
            </a:r>
          </a:p>
          <a:p>
            <a:r>
              <a:rPr lang="en-US" dirty="0"/>
              <a:t>Provide a solid foundation for ensuring the quality of HIV Rapid Testing by provide </a:t>
            </a:r>
            <a:r>
              <a:rPr lang="en-US" u="sng" dirty="0"/>
              <a:t>standards and requirements</a:t>
            </a:r>
            <a:r>
              <a:rPr lang="en-US" dirty="0"/>
              <a:t> for Quality Assurance</a:t>
            </a:r>
          </a:p>
          <a:p>
            <a:r>
              <a:rPr lang="en-US" dirty="0"/>
              <a:t>Specify detailed to conduct an audit of the standards and requirement of QA for HIV RT</a:t>
            </a:r>
          </a:p>
          <a:p>
            <a:r>
              <a:rPr lang="en-US" dirty="0"/>
              <a:t>Serve as a tool to for </a:t>
            </a:r>
            <a:r>
              <a:rPr lang="en-US" u="sng" dirty="0"/>
              <a:t>Quality Improvement </a:t>
            </a:r>
            <a:r>
              <a:rPr lang="en-US" dirty="0"/>
              <a:t>to support HIV RT site</a:t>
            </a:r>
          </a:p>
          <a:p>
            <a:r>
              <a:rPr lang="en-US" dirty="0"/>
              <a:t>Act as guidelines for development of </a:t>
            </a:r>
            <a:r>
              <a:rPr lang="en-US" u="sng" dirty="0"/>
              <a:t>policies and procedures</a:t>
            </a:r>
          </a:p>
        </p:txBody>
      </p:sp>
      <p:sp>
        <p:nvSpPr>
          <p:cNvPr id="2" name="Slide Number Placeholder 1"/>
          <p:cNvSpPr>
            <a:spLocks noGrp="1"/>
          </p:cNvSpPr>
          <p:nvPr>
            <p:ph type="sldNum" sz="quarter" idx="12"/>
          </p:nvPr>
        </p:nvSpPr>
        <p:spPr/>
        <p:txBody>
          <a:bodyPr/>
          <a:lstStyle/>
          <a:p>
            <a:fld id="{E369AF87-F0F2-4821-9497-0DF5526E2B5D}" type="slidenum">
              <a:rPr lang="en-US" smtClean="0"/>
              <a:t>25</a:t>
            </a:fld>
            <a:endParaRPr lang="en-US" dirty="0"/>
          </a:p>
        </p:txBody>
      </p:sp>
    </p:spTree>
    <p:extLst>
      <p:ext uri="{BB962C8B-B14F-4D97-AF65-F5344CB8AC3E}">
        <p14:creationId xmlns:p14="http://schemas.microsoft.com/office/powerpoint/2010/main" val="2608797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9E477-088D-487D-A482-1547B74FD1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a:xfrm>
            <a:off x="223344" y="2411076"/>
            <a:ext cx="11745311" cy="1539488"/>
          </a:xfrm>
        </p:spPr>
        <p:txBody>
          <a:bodyPr>
            <a:normAutofit/>
          </a:bodyPr>
          <a:lstStyle/>
          <a:p>
            <a:pPr algn="ctr"/>
            <a:r>
              <a:rPr lang="en-US" sz="6600" b="0" dirty="0">
                <a:latin typeface="Garamond" panose="02020404030301010803" pitchFamily="18" charset="0"/>
              </a:rPr>
              <a:t>Data Management</a:t>
            </a:r>
          </a:p>
        </p:txBody>
      </p:sp>
    </p:spTree>
    <p:extLst>
      <p:ext uri="{BB962C8B-B14F-4D97-AF65-F5344CB8AC3E}">
        <p14:creationId xmlns:p14="http://schemas.microsoft.com/office/powerpoint/2010/main" val="4042469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5B05-25A7-4BC5-928C-07B86BA9B00A}"/>
              </a:ext>
            </a:extLst>
          </p:cNvPr>
          <p:cNvSpPr>
            <a:spLocks noGrp="1"/>
          </p:cNvSpPr>
          <p:nvPr>
            <p:ph type="title"/>
          </p:nvPr>
        </p:nvSpPr>
        <p:spPr>
          <a:xfrm>
            <a:off x="0" y="-9525"/>
            <a:ext cx="12192000" cy="786384"/>
          </a:xfrm>
        </p:spPr>
        <p:txBody>
          <a:bodyPr anchor="ctr">
            <a:normAutofit/>
          </a:bodyPr>
          <a:lstStyle/>
          <a:p>
            <a:r>
              <a:rPr lang="en-US" dirty="0"/>
              <a:t>SPI-RT/SPI-RRT Audit Tools</a:t>
            </a:r>
          </a:p>
        </p:txBody>
      </p:sp>
      <p:sp>
        <p:nvSpPr>
          <p:cNvPr id="3" name="Slide Number Placeholder 2">
            <a:extLst>
              <a:ext uri="{FF2B5EF4-FFF2-40B4-BE49-F238E27FC236}">
                <a16:creationId xmlns:a16="http://schemas.microsoft.com/office/drawing/2014/main" id="{CAFEC7BA-E0A6-49E1-B0F1-A0548A4E5468}"/>
              </a:ext>
            </a:extLst>
          </p:cNvPr>
          <p:cNvSpPr>
            <a:spLocks noGrp="1"/>
          </p:cNvSpPr>
          <p:nvPr>
            <p:ph type="sldNum" sz="quarter" idx="12"/>
          </p:nvPr>
        </p:nvSpPr>
        <p:spPr>
          <a:xfrm>
            <a:off x="10878282" y="6476874"/>
            <a:ext cx="1054100" cy="365125"/>
          </a:xfrm>
        </p:spPr>
        <p:txBody>
          <a:bodyPr anchor="ctr">
            <a:normAutofit/>
          </a:bodyPr>
          <a:lstStyle/>
          <a:p>
            <a:pPr>
              <a:spcAft>
                <a:spcPts val="600"/>
              </a:spcAft>
            </a:pPr>
            <a:fld id="{6039E477-088D-487D-A482-1547B74FD154}" type="slidenum">
              <a:rPr lang="en-US" smtClean="0"/>
              <a:pPr>
                <a:spcAft>
                  <a:spcPts val="600"/>
                </a:spcAft>
              </a:pPr>
              <a:t>27</a:t>
            </a:fld>
            <a:endParaRPr lang="en-US" dirty="0"/>
          </a:p>
        </p:txBody>
      </p:sp>
      <p:pic>
        <p:nvPicPr>
          <p:cNvPr id="6" name="Content Placeholder 5">
            <a:extLst>
              <a:ext uri="{FF2B5EF4-FFF2-40B4-BE49-F238E27FC236}">
                <a16:creationId xmlns:a16="http://schemas.microsoft.com/office/drawing/2014/main" id="{B49048A9-16B0-4CA3-AD11-048F805E863D}"/>
              </a:ext>
            </a:extLst>
          </p:cNvPr>
          <p:cNvPicPr>
            <a:picLocks noGrp="1" noChangeAspect="1"/>
          </p:cNvPicPr>
          <p:nvPr>
            <p:ph idx="1"/>
          </p:nvPr>
        </p:nvPicPr>
        <p:blipFill>
          <a:blip r:embed="rId3"/>
          <a:stretch>
            <a:fillRect/>
          </a:stretch>
        </p:blipFill>
        <p:spPr>
          <a:xfrm>
            <a:off x="584462" y="776859"/>
            <a:ext cx="11209472" cy="6081141"/>
          </a:xfrm>
          <a:prstGeom prst="rect">
            <a:avLst/>
          </a:prstGeom>
          <a:noFill/>
        </p:spPr>
      </p:pic>
    </p:spTree>
    <p:extLst>
      <p:ext uri="{BB962C8B-B14F-4D97-AF65-F5344CB8AC3E}">
        <p14:creationId xmlns:p14="http://schemas.microsoft.com/office/powerpoint/2010/main" val="123394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9E477-088D-487D-A482-1547B74FD1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p:txBody>
          <a:bodyPr>
            <a:normAutofit/>
          </a:bodyPr>
          <a:lstStyle/>
          <a:p>
            <a:pPr algn="ctr"/>
            <a:r>
              <a:rPr lang="en-US" sz="6600" b="0" dirty="0">
                <a:latin typeface="Garamond" panose="02020404030301010803" pitchFamily="18" charset="0"/>
              </a:rPr>
              <a:t>Certifying Testing Sites Through a Stepwise Process</a:t>
            </a:r>
          </a:p>
        </p:txBody>
      </p:sp>
      <p:sp>
        <p:nvSpPr>
          <p:cNvPr id="2" name="Text Placeholder 1">
            <a:extLst>
              <a:ext uri="{FF2B5EF4-FFF2-40B4-BE49-F238E27FC236}">
                <a16:creationId xmlns:a16="http://schemas.microsoft.com/office/drawing/2014/main" id="{343B48E2-6CF0-4A89-8958-B62768072884}"/>
              </a:ext>
            </a:extLst>
          </p:cNvPr>
          <p:cNvSpPr>
            <a:spLocks noGrp="1"/>
          </p:cNvSpPr>
          <p:nvPr>
            <p:ph type="body" idx="1"/>
          </p:nvPr>
        </p:nvSpPr>
        <p:spPr>
          <a:xfrm>
            <a:off x="148700" y="4270525"/>
            <a:ext cx="11745310" cy="1187044"/>
          </a:xfrm>
        </p:spPr>
        <p:txBody>
          <a:bodyPr>
            <a:normAutofit/>
          </a:bodyPr>
          <a:lstStyle/>
          <a:p>
            <a:pPr algn="ctr"/>
            <a:r>
              <a:rPr lang="en-US" sz="3600" dirty="0"/>
              <a:t>Implementation Considerations</a:t>
            </a:r>
          </a:p>
        </p:txBody>
      </p:sp>
    </p:spTree>
    <p:extLst>
      <p:ext uri="{BB962C8B-B14F-4D97-AF65-F5344CB8AC3E}">
        <p14:creationId xmlns:p14="http://schemas.microsoft.com/office/powerpoint/2010/main" val="1871633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9995FE-FAAD-44F4-9D48-09FCB037D1BA}"/>
              </a:ext>
            </a:extLst>
          </p:cNvPr>
          <p:cNvSpPr>
            <a:spLocks noGrp="1"/>
          </p:cNvSpPr>
          <p:nvPr>
            <p:ph type="title"/>
          </p:nvPr>
        </p:nvSpPr>
        <p:spPr>
          <a:xfrm>
            <a:off x="0" y="-9525"/>
            <a:ext cx="12192000" cy="786384"/>
          </a:xfrm>
        </p:spPr>
        <p:txBody>
          <a:bodyPr vert="horz" lIns="274320" tIns="45720" rIns="274320" bIns="45720" rtlCol="0" anchor="ctr">
            <a:normAutofit/>
          </a:bodyPr>
          <a:lstStyle/>
          <a:p>
            <a:r>
              <a:rPr lang="en-US" u="none" kern="1200" baseline="0" dirty="0">
                <a:latin typeface="+mj-lt"/>
                <a:ea typeface="+mj-ea"/>
                <a:cs typeface="+mj-cs"/>
              </a:rPr>
              <a:t>Overview of National HIV Certification Program </a:t>
            </a:r>
          </a:p>
        </p:txBody>
      </p:sp>
      <p:sp>
        <p:nvSpPr>
          <p:cNvPr id="8" name="Slide Number Placeholder 2">
            <a:extLst>
              <a:ext uri="{FF2B5EF4-FFF2-40B4-BE49-F238E27FC236}">
                <a16:creationId xmlns:a16="http://schemas.microsoft.com/office/drawing/2014/main" id="{FD43C9CD-C615-400D-92A8-E6F900725324}"/>
              </a:ext>
            </a:extLst>
          </p:cNvPr>
          <p:cNvSpPr>
            <a:spLocks noGrp="1"/>
          </p:cNvSpPr>
          <p:nvPr>
            <p:ph type="sldNum" sz="quarter" idx="12"/>
          </p:nvPr>
        </p:nvSpPr>
        <p:spPr>
          <a:xfrm>
            <a:off x="10878282" y="6476874"/>
            <a:ext cx="1054100" cy="365125"/>
          </a:xfrm>
        </p:spPr>
        <p:txBody>
          <a:bodyPr/>
          <a:lstStyle/>
          <a:p>
            <a:pPr>
              <a:spcAft>
                <a:spcPts val="600"/>
              </a:spcAft>
            </a:pPr>
            <a:fld id="{6039E477-088D-487D-A482-1547B74FD154}" type="slidenum">
              <a:rPr lang="en-US" smtClean="0"/>
              <a:pPr>
                <a:spcAft>
                  <a:spcPts val="600"/>
                </a:spcAft>
              </a:pPr>
              <a:t>29</a:t>
            </a:fld>
            <a:endParaRPr lang="en-US" dirty="0"/>
          </a:p>
        </p:txBody>
      </p:sp>
      <p:pic>
        <p:nvPicPr>
          <p:cNvPr id="6" name="Picture 5">
            <a:extLst>
              <a:ext uri="{FF2B5EF4-FFF2-40B4-BE49-F238E27FC236}">
                <a16:creationId xmlns:a16="http://schemas.microsoft.com/office/drawing/2014/main" id="{106948A6-A58E-4B8E-BF50-3F481A1E0AE5}"/>
              </a:ext>
            </a:extLst>
          </p:cNvPr>
          <p:cNvPicPr>
            <a:picLocks noChangeAspect="1"/>
          </p:cNvPicPr>
          <p:nvPr/>
        </p:nvPicPr>
        <p:blipFill>
          <a:blip r:embed="rId3"/>
          <a:stretch>
            <a:fillRect/>
          </a:stretch>
        </p:blipFill>
        <p:spPr>
          <a:xfrm>
            <a:off x="1253765" y="945838"/>
            <a:ext cx="9490422" cy="5385816"/>
          </a:xfrm>
          <a:prstGeom prst="rect">
            <a:avLst/>
          </a:prstGeom>
          <a:noFill/>
        </p:spPr>
      </p:pic>
      <p:sp>
        <p:nvSpPr>
          <p:cNvPr id="34" name="Flowchart: Connector 33">
            <a:extLst>
              <a:ext uri="{FF2B5EF4-FFF2-40B4-BE49-F238E27FC236}">
                <a16:creationId xmlns:a16="http://schemas.microsoft.com/office/drawing/2014/main" id="{0523908E-7FA3-4B72-86F4-75E57E0C82C3}"/>
              </a:ext>
            </a:extLst>
          </p:cNvPr>
          <p:cNvSpPr/>
          <p:nvPr/>
        </p:nvSpPr>
        <p:spPr>
          <a:xfrm>
            <a:off x="821094" y="1590676"/>
            <a:ext cx="4935894" cy="4203633"/>
          </a:xfrm>
          <a:prstGeom prst="flowChartConnector">
            <a:avLst/>
          </a:prstGeom>
          <a:solidFill>
            <a:srgbClr val="C00000">
              <a:alpha val="12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447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9E477-088D-487D-A482-1547B74FD1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a:xfrm>
            <a:off x="286719" y="2277206"/>
            <a:ext cx="11745311" cy="1744288"/>
          </a:xfrm>
        </p:spPr>
        <p:txBody>
          <a:bodyPr>
            <a:normAutofit/>
          </a:bodyPr>
          <a:lstStyle/>
          <a:p>
            <a:pPr algn="ctr"/>
            <a:r>
              <a:rPr lang="en-US" sz="6600" b="0" dirty="0">
                <a:latin typeface="Garamond" panose="02020404030301010803" pitchFamily="18" charset="0"/>
              </a:rPr>
              <a:t>SPI-RRT Checklist</a:t>
            </a:r>
          </a:p>
        </p:txBody>
      </p:sp>
    </p:spTree>
    <p:extLst>
      <p:ext uri="{BB962C8B-B14F-4D97-AF65-F5344CB8AC3E}">
        <p14:creationId xmlns:p14="http://schemas.microsoft.com/office/powerpoint/2010/main" val="4239020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1F97-C76C-4AAD-9C0E-7DFCA8757C12}"/>
              </a:ext>
            </a:extLst>
          </p:cNvPr>
          <p:cNvSpPr>
            <a:spLocks noGrp="1"/>
          </p:cNvSpPr>
          <p:nvPr>
            <p:ph type="title"/>
          </p:nvPr>
        </p:nvSpPr>
        <p:spPr/>
        <p:txBody>
          <a:bodyPr/>
          <a:lstStyle/>
          <a:p>
            <a:r>
              <a:rPr lang="en-US" dirty="0"/>
              <a:t>Road Map</a:t>
            </a:r>
          </a:p>
        </p:txBody>
      </p:sp>
      <p:sp>
        <p:nvSpPr>
          <p:cNvPr id="3" name="Slide Number Placeholder 2">
            <a:extLst>
              <a:ext uri="{FF2B5EF4-FFF2-40B4-BE49-F238E27FC236}">
                <a16:creationId xmlns:a16="http://schemas.microsoft.com/office/drawing/2014/main" id="{0291C83E-5D1C-461B-883F-97B743AAA931}"/>
              </a:ext>
            </a:extLst>
          </p:cNvPr>
          <p:cNvSpPr>
            <a:spLocks noGrp="1"/>
          </p:cNvSpPr>
          <p:nvPr>
            <p:ph type="sldNum" sz="quarter" idx="12"/>
          </p:nvPr>
        </p:nvSpPr>
        <p:spPr/>
        <p:txBody>
          <a:bodyPr/>
          <a:lstStyle/>
          <a:p>
            <a:fld id="{6039E477-088D-487D-A482-1547B74FD154}" type="slidenum">
              <a:rPr lang="en-US" smtClean="0"/>
              <a:t>30</a:t>
            </a:fld>
            <a:endParaRPr lang="en-US" dirty="0"/>
          </a:p>
        </p:txBody>
      </p:sp>
      <p:graphicFrame>
        <p:nvGraphicFramePr>
          <p:cNvPr id="7" name="Content Placeholder 4">
            <a:extLst>
              <a:ext uri="{FF2B5EF4-FFF2-40B4-BE49-F238E27FC236}">
                <a16:creationId xmlns:a16="http://schemas.microsoft.com/office/drawing/2014/main" id="{A13CC946-216B-4EA3-BBA5-778A9F3D3786}"/>
              </a:ext>
            </a:extLst>
          </p:cNvPr>
          <p:cNvGraphicFramePr>
            <a:graphicFrameLocks/>
          </p:cNvGraphicFramePr>
          <p:nvPr>
            <p:extLst>
              <p:ext uri="{D42A27DB-BD31-4B8C-83A1-F6EECF244321}">
                <p14:modId xmlns:p14="http://schemas.microsoft.com/office/powerpoint/2010/main" val="2091884725"/>
              </p:ext>
            </p:extLst>
          </p:nvPr>
        </p:nvGraphicFramePr>
        <p:xfrm>
          <a:off x="259785" y="2399452"/>
          <a:ext cx="11672595" cy="2631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155C3195-A68B-490F-96CD-BC66D1A25EAB}"/>
              </a:ext>
            </a:extLst>
          </p:cNvPr>
          <p:cNvSpPr/>
          <p:nvPr/>
        </p:nvSpPr>
        <p:spPr>
          <a:xfrm>
            <a:off x="259785" y="1175464"/>
            <a:ext cx="11672595" cy="928562"/>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36">
            <a:extLst>
              <a:ext uri="{FF2B5EF4-FFF2-40B4-BE49-F238E27FC236}">
                <a16:creationId xmlns:a16="http://schemas.microsoft.com/office/drawing/2014/main" id="{62A2C278-CE26-4F81-9182-B125A8F8130D}"/>
              </a:ext>
            </a:extLst>
          </p:cNvPr>
          <p:cNvSpPr txBox="1">
            <a:spLocks noChangeArrowheads="1"/>
          </p:cNvSpPr>
          <p:nvPr/>
        </p:nvSpPr>
        <p:spPr bwMode="auto">
          <a:xfrm>
            <a:off x="3826738" y="1424012"/>
            <a:ext cx="4538523" cy="4314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1531" tIns="30766" rIns="61531" bIns="30766">
            <a:spAutoFit/>
          </a:bodyPr>
          <a:lstStyle>
            <a:lvl1pPr defTabSz="879475" eaLnBrk="0" hangingPunct="0">
              <a:defRPr sz="2400">
                <a:solidFill>
                  <a:schemeClr val="tx1"/>
                </a:solidFill>
                <a:latin typeface="Arial" pitchFamily="34" charset="0"/>
                <a:ea typeface="ＭＳ Ｐゴシック" pitchFamily="34" charset="-128"/>
              </a:defRPr>
            </a:lvl1pPr>
            <a:lvl2pPr marL="37931725" indent="-37474525" defTabSz="87947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dirty="0">
                <a:solidFill>
                  <a:schemeClr val="bg1"/>
                </a:solidFill>
                <a:latin typeface="+mj-lt"/>
              </a:rPr>
              <a:t>Training of Auditors</a:t>
            </a:r>
          </a:p>
        </p:txBody>
      </p:sp>
      <p:sp>
        <p:nvSpPr>
          <p:cNvPr id="13" name="Rectangle 12">
            <a:extLst>
              <a:ext uri="{FF2B5EF4-FFF2-40B4-BE49-F238E27FC236}">
                <a16:creationId xmlns:a16="http://schemas.microsoft.com/office/drawing/2014/main" id="{9C2BFCF6-28DD-43F3-A05A-2D9D0B3D00DA}"/>
              </a:ext>
            </a:extLst>
          </p:cNvPr>
          <p:cNvSpPr/>
          <p:nvPr/>
        </p:nvSpPr>
        <p:spPr>
          <a:xfrm>
            <a:off x="259785" y="5319838"/>
            <a:ext cx="11672595" cy="928562"/>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white"/>
                </a:solidFill>
                <a:latin typeface="+mj-lt"/>
              </a:rPr>
              <a:t>Continuous Quality Improvement (CQI)</a:t>
            </a:r>
          </a:p>
        </p:txBody>
      </p:sp>
      <p:pic>
        <p:nvPicPr>
          <p:cNvPr id="14" name="Picture 13" descr="A picture containing drawing&#10;&#10;Description automatically generated">
            <a:extLst>
              <a:ext uri="{FF2B5EF4-FFF2-40B4-BE49-F238E27FC236}">
                <a16:creationId xmlns:a16="http://schemas.microsoft.com/office/drawing/2014/main" id="{395D0D4F-7A44-4B24-9780-5392E1BF7FAE}"/>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612010" y="1175464"/>
            <a:ext cx="1512050" cy="928562"/>
          </a:xfrm>
          <a:prstGeom prst="rect">
            <a:avLst/>
          </a:prstGeom>
          <a:effectLst>
            <a:outerShdw blurRad="50800" dist="38100" dir="2700000" algn="tl" rotWithShape="0">
              <a:prstClr val="black">
                <a:alpha val="40000"/>
              </a:prstClr>
            </a:outerShdw>
          </a:effectLst>
        </p:spPr>
      </p:pic>
      <p:pic>
        <p:nvPicPr>
          <p:cNvPr id="16" name="Picture 15" descr="A picture containing drawing&#10;&#10;Description automatically generated">
            <a:extLst>
              <a:ext uri="{FF2B5EF4-FFF2-40B4-BE49-F238E27FC236}">
                <a16:creationId xmlns:a16="http://schemas.microsoft.com/office/drawing/2014/main" id="{1C72E5DC-7B38-4EFA-ADA3-707248398007}"/>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067940" y="1175464"/>
            <a:ext cx="1512050" cy="928562"/>
          </a:xfrm>
          <a:prstGeom prst="rect">
            <a:avLst/>
          </a:prstGeom>
          <a:effectLst>
            <a:outerShdw blurRad="50800" dist="38100" dir="2700000" algn="tl" rotWithShape="0">
              <a:prstClr val="black">
                <a:alpha val="40000"/>
              </a:prstClr>
            </a:outerShdw>
          </a:effectLst>
        </p:spPr>
      </p:pic>
      <p:pic>
        <p:nvPicPr>
          <p:cNvPr id="24" name="Picture 23" descr="A picture containing table, sitting, made, cake&#10;&#10;Description automatically generated">
            <a:extLst>
              <a:ext uri="{FF2B5EF4-FFF2-40B4-BE49-F238E27FC236}">
                <a16:creationId xmlns:a16="http://schemas.microsoft.com/office/drawing/2014/main" id="{5B2BDCA1-1D65-49DE-98E5-4B9E742BE98C}"/>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510980" y="5319836"/>
            <a:ext cx="2050317" cy="928563"/>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065034C8-D274-4F12-A367-F9403C06F770}"/>
              </a:ext>
            </a:extLst>
          </p:cNvPr>
          <p:cNvSpPr txBox="1"/>
          <p:nvPr/>
        </p:nvSpPr>
        <p:spPr>
          <a:xfrm>
            <a:off x="1776567" y="4578217"/>
            <a:ext cx="1784730" cy="646331"/>
          </a:xfrm>
          <a:prstGeom prst="rect">
            <a:avLst/>
          </a:prstGeom>
          <a:solidFill>
            <a:srgbClr val="FFFF00"/>
          </a:solidFill>
        </p:spPr>
        <p:txBody>
          <a:bodyPr wrap="square" rtlCol="0">
            <a:spAutoFit/>
          </a:bodyPr>
          <a:lstStyle/>
          <a:p>
            <a:r>
              <a:rPr lang="en-US" sz="1200" dirty="0"/>
              <a:t>- All sites performing HIV RT and RTRI testing</a:t>
            </a:r>
          </a:p>
          <a:p>
            <a:r>
              <a:rPr lang="en-US" sz="1200" dirty="0"/>
              <a:t>- Phased implementation</a:t>
            </a:r>
          </a:p>
        </p:txBody>
      </p:sp>
      <p:sp>
        <p:nvSpPr>
          <p:cNvPr id="29" name="TextBox 28">
            <a:extLst>
              <a:ext uri="{FF2B5EF4-FFF2-40B4-BE49-F238E27FC236}">
                <a16:creationId xmlns:a16="http://schemas.microsoft.com/office/drawing/2014/main" id="{FC5FB159-EE4A-4779-A09D-3A32B67E098C}"/>
              </a:ext>
            </a:extLst>
          </p:cNvPr>
          <p:cNvSpPr txBox="1"/>
          <p:nvPr/>
        </p:nvSpPr>
        <p:spPr>
          <a:xfrm>
            <a:off x="3570504" y="4578216"/>
            <a:ext cx="1582460" cy="646331"/>
          </a:xfrm>
          <a:prstGeom prst="rect">
            <a:avLst/>
          </a:prstGeom>
          <a:solidFill>
            <a:srgbClr val="FFFF00"/>
          </a:solidFill>
        </p:spPr>
        <p:txBody>
          <a:bodyPr wrap="square" rtlCol="0">
            <a:spAutoFit/>
          </a:bodyPr>
          <a:lstStyle/>
          <a:p>
            <a:r>
              <a:rPr lang="en-US" sz="1200" dirty="0"/>
              <a:t>- Regional level buy-in</a:t>
            </a:r>
          </a:p>
          <a:p>
            <a:r>
              <a:rPr lang="en-US" sz="1200" dirty="0"/>
              <a:t>- High volume </a:t>
            </a:r>
          </a:p>
          <a:p>
            <a:r>
              <a:rPr lang="en-US" sz="1200" dirty="0"/>
              <a:t>- High prevalence</a:t>
            </a:r>
          </a:p>
        </p:txBody>
      </p:sp>
      <p:sp>
        <p:nvSpPr>
          <p:cNvPr id="30" name="TextBox 29">
            <a:extLst>
              <a:ext uri="{FF2B5EF4-FFF2-40B4-BE49-F238E27FC236}">
                <a16:creationId xmlns:a16="http://schemas.microsoft.com/office/drawing/2014/main" id="{512E22A1-02D0-4DB7-B160-B3DCDBAB314F}"/>
              </a:ext>
            </a:extLst>
          </p:cNvPr>
          <p:cNvSpPr txBox="1"/>
          <p:nvPr/>
        </p:nvSpPr>
        <p:spPr>
          <a:xfrm>
            <a:off x="5182189" y="4584147"/>
            <a:ext cx="1537539" cy="646331"/>
          </a:xfrm>
          <a:prstGeom prst="rect">
            <a:avLst/>
          </a:prstGeom>
          <a:solidFill>
            <a:srgbClr val="FFFF00"/>
          </a:solidFill>
        </p:spPr>
        <p:txBody>
          <a:bodyPr wrap="square" rtlCol="0">
            <a:spAutoFit/>
          </a:bodyPr>
          <a:lstStyle/>
          <a:p>
            <a:r>
              <a:rPr lang="en-US" sz="1200" dirty="0"/>
              <a:t>Where are the gaps? Are sites following basic QA practices?</a:t>
            </a:r>
          </a:p>
        </p:txBody>
      </p:sp>
      <p:sp>
        <p:nvSpPr>
          <p:cNvPr id="31" name="TextBox 30">
            <a:extLst>
              <a:ext uri="{FF2B5EF4-FFF2-40B4-BE49-F238E27FC236}">
                <a16:creationId xmlns:a16="http://schemas.microsoft.com/office/drawing/2014/main" id="{879B6AC1-5644-4648-8C3D-9A4405EA2EB1}"/>
              </a:ext>
            </a:extLst>
          </p:cNvPr>
          <p:cNvSpPr txBox="1"/>
          <p:nvPr/>
        </p:nvSpPr>
        <p:spPr>
          <a:xfrm>
            <a:off x="6750094" y="4393552"/>
            <a:ext cx="1784730" cy="830997"/>
          </a:xfrm>
          <a:prstGeom prst="rect">
            <a:avLst/>
          </a:prstGeom>
          <a:solidFill>
            <a:srgbClr val="FFFF00"/>
          </a:solidFill>
        </p:spPr>
        <p:txBody>
          <a:bodyPr wrap="square" rtlCol="0">
            <a:spAutoFit/>
          </a:bodyPr>
          <a:lstStyle/>
          <a:p>
            <a:r>
              <a:rPr lang="en-US" sz="1200" dirty="0"/>
              <a:t>Corrective action plan – refresher training, leveraging resources to  address certain gaps, etc.</a:t>
            </a:r>
          </a:p>
        </p:txBody>
      </p:sp>
      <p:sp>
        <p:nvSpPr>
          <p:cNvPr id="32" name="TextBox 31">
            <a:extLst>
              <a:ext uri="{FF2B5EF4-FFF2-40B4-BE49-F238E27FC236}">
                <a16:creationId xmlns:a16="http://schemas.microsoft.com/office/drawing/2014/main" id="{04DAB31E-7B53-41D2-9ACF-A91AD8474CA2}"/>
              </a:ext>
            </a:extLst>
          </p:cNvPr>
          <p:cNvSpPr txBox="1"/>
          <p:nvPr/>
        </p:nvSpPr>
        <p:spPr>
          <a:xfrm>
            <a:off x="8565190" y="4393552"/>
            <a:ext cx="1784730" cy="830997"/>
          </a:xfrm>
          <a:prstGeom prst="rect">
            <a:avLst/>
          </a:prstGeom>
          <a:solidFill>
            <a:srgbClr val="FFFF00"/>
          </a:solidFill>
        </p:spPr>
        <p:txBody>
          <a:bodyPr wrap="square" rtlCol="0">
            <a:spAutoFit/>
          </a:bodyPr>
          <a:lstStyle/>
          <a:p>
            <a:r>
              <a:rPr lang="en-US" sz="1200" dirty="0"/>
              <a:t>Corrective actions are implemented. Sites are in compliance to the QA standards</a:t>
            </a:r>
          </a:p>
        </p:txBody>
      </p:sp>
      <p:sp>
        <p:nvSpPr>
          <p:cNvPr id="33" name="TextBox 32">
            <a:extLst>
              <a:ext uri="{FF2B5EF4-FFF2-40B4-BE49-F238E27FC236}">
                <a16:creationId xmlns:a16="http://schemas.microsoft.com/office/drawing/2014/main" id="{B2031090-58A4-4260-8BA2-D7DF2BDDF101}"/>
              </a:ext>
            </a:extLst>
          </p:cNvPr>
          <p:cNvSpPr txBox="1"/>
          <p:nvPr/>
        </p:nvSpPr>
        <p:spPr>
          <a:xfrm>
            <a:off x="10519608" y="4578218"/>
            <a:ext cx="1537539" cy="646331"/>
          </a:xfrm>
          <a:prstGeom prst="rect">
            <a:avLst/>
          </a:prstGeom>
          <a:solidFill>
            <a:srgbClr val="FFFF00"/>
          </a:solidFill>
        </p:spPr>
        <p:txBody>
          <a:bodyPr wrap="square" rtlCol="0">
            <a:spAutoFit/>
          </a:bodyPr>
          <a:lstStyle/>
          <a:p>
            <a:r>
              <a:rPr lang="en-US" sz="1200" dirty="0"/>
              <a:t>Positive impact of onsite mentorship and coaching</a:t>
            </a:r>
          </a:p>
        </p:txBody>
      </p:sp>
      <p:sp>
        <p:nvSpPr>
          <p:cNvPr id="34" name="TextBox 33">
            <a:extLst>
              <a:ext uri="{FF2B5EF4-FFF2-40B4-BE49-F238E27FC236}">
                <a16:creationId xmlns:a16="http://schemas.microsoft.com/office/drawing/2014/main" id="{62522E5A-E76A-4E13-A5C3-02A8154C4F2E}"/>
              </a:ext>
            </a:extLst>
          </p:cNvPr>
          <p:cNvSpPr txBox="1"/>
          <p:nvPr/>
        </p:nvSpPr>
        <p:spPr>
          <a:xfrm>
            <a:off x="4584521" y="1841252"/>
            <a:ext cx="3275045" cy="276999"/>
          </a:xfrm>
          <a:prstGeom prst="rect">
            <a:avLst/>
          </a:prstGeom>
          <a:solidFill>
            <a:srgbClr val="FFFF00"/>
          </a:solidFill>
        </p:spPr>
        <p:txBody>
          <a:bodyPr wrap="square" rtlCol="0">
            <a:spAutoFit/>
          </a:bodyPr>
          <a:lstStyle/>
          <a:p>
            <a:r>
              <a:rPr lang="en-US" sz="1200" dirty="0"/>
              <a:t>Strengthening local capacity to scale-up nationally</a:t>
            </a:r>
          </a:p>
        </p:txBody>
      </p:sp>
      <p:sp>
        <p:nvSpPr>
          <p:cNvPr id="35" name="TextBox 34">
            <a:extLst>
              <a:ext uri="{FF2B5EF4-FFF2-40B4-BE49-F238E27FC236}">
                <a16:creationId xmlns:a16="http://schemas.microsoft.com/office/drawing/2014/main" id="{ACD2CB2B-68E3-43EC-AE35-042B9D236EB6}"/>
              </a:ext>
            </a:extLst>
          </p:cNvPr>
          <p:cNvSpPr txBox="1"/>
          <p:nvPr/>
        </p:nvSpPr>
        <p:spPr>
          <a:xfrm>
            <a:off x="4199598" y="6085638"/>
            <a:ext cx="3659968" cy="276999"/>
          </a:xfrm>
          <a:prstGeom prst="rect">
            <a:avLst/>
          </a:prstGeom>
          <a:solidFill>
            <a:srgbClr val="FFFF00"/>
          </a:solidFill>
        </p:spPr>
        <p:txBody>
          <a:bodyPr wrap="square" rtlCol="0">
            <a:spAutoFit/>
          </a:bodyPr>
          <a:lstStyle/>
          <a:p>
            <a:r>
              <a:rPr lang="en-US" sz="1200" dirty="0"/>
              <a:t>Completing the Quality Assurance Cycle (QAC) at sites</a:t>
            </a:r>
          </a:p>
        </p:txBody>
      </p:sp>
      <p:sp>
        <p:nvSpPr>
          <p:cNvPr id="36" name="TextBox 35">
            <a:extLst>
              <a:ext uri="{FF2B5EF4-FFF2-40B4-BE49-F238E27FC236}">
                <a16:creationId xmlns:a16="http://schemas.microsoft.com/office/drawing/2014/main" id="{80EF6826-5898-4FA6-BFB0-BDFF1ADADF55}"/>
              </a:ext>
            </a:extLst>
          </p:cNvPr>
          <p:cNvSpPr txBox="1"/>
          <p:nvPr/>
        </p:nvSpPr>
        <p:spPr>
          <a:xfrm>
            <a:off x="181002" y="4308964"/>
            <a:ext cx="1582460" cy="938719"/>
          </a:xfrm>
          <a:prstGeom prst="rect">
            <a:avLst/>
          </a:prstGeom>
          <a:solidFill>
            <a:srgbClr val="FFFF00"/>
          </a:solidFill>
        </p:spPr>
        <p:txBody>
          <a:bodyPr wrap="square" rtlCol="0">
            <a:spAutoFit/>
          </a:bodyPr>
          <a:lstStyle/>
          <a:p>
            <a:r>
              <a:rPr lang="en-US" sz="1100" dirty="0"/>
              <a:t>Advocating for integration into national QA/QI framework and leveraging resources for CQI</a:t>
            </a:r>
          </a:p>
        </p:txBody>
      </p:sp>
    </p:spTree>
    <p:extLst>
      <p:ext uri="{BB962C8B-B14F-4D97-AF65-F5344CB8AC3E}">
        <p14:creationId xmlns:p14="http://schemas.microsoft.com/office/powerpoint/2010/main" val="427220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1000"/>
                                        <p:tgtEl>
                                          <p:spTgt spid="33"/>
                                        </p:tgtEl>
                                      </p:cBhvr>
                                    </p:animEffect>
                                    <p:anim calcmode="lin" valueType="num">
                                      <p:cBhvr>
                                        <p:cTn id="80" dur="1000" fill="hold"/>
                                        <p:tgtEl>
                                          <p:spTgt spid="33"/>
                                        </p:tgtEl>
                                        <p:attrNameLst>
                                          <p:attrName>ppt_x</p:attrName>
                                        </p:attrNameLst>
                                      </p:cBhvr>
                                      <p:tavLst>
                                        <p:tav tm="0">
                                          <p:val>
                                            <p:strVal val="#ppt_x"/>
                                          </p:val>
                                        </p:tav>
                                        <p:tav tm="100000">
                                          <p:val>
                                            <p:strVal val="#ppt_x"/>
                                          </p:val>
                                        </p:tav>
                                      </p:tavLst>
                                    </p:anim>
                                    <p:anim calcmode="lin" valueType="num">
                                      <p:cBhvr>
                                        <p:cTn id="8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1000"/>
                                        <p:tgtEl>
                                          <p:spTgt spid="34"/>
                                        </p:tgtEl>
                                      </p:cBhvr>
                                    </p:animEffect>
                                    <p:anim calcmode="lin" valueType="num">
                                      <p:cBhvr>
                                        <p:cTn id="92" dur="1000" fill="hold"/>
                                        <p:tgtEl>
                                          <p:spTgt spid="34"/>
                                        </p:tgtEl>
                                        <p:attrNameLst>
                                          <p:attrName>ppt_x</p:attrName>
                                        </p:attrNameLst>
                                      </p:cBhvr>
                                      <p:tavLst>
                                        <p:tav tm="0">
                                          <p:val>
                                            <p:strVal val="#ppt_x"/>
                                          </p:val>
                                        </p:tav>
                                        <p:tav tm="100000">
                                          <p:val>
                                            <p:strVal val="#ppt_x"/>
                                          </p:val>
                                        </p:tav>
                                      </p:tavLst>
                                    </p:anim>
                                    <p:anim calcmode="lin" valueType="num">
                                      <p:cBhvr>
                                        <p:cTn id="9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34"/>
                                        </p:tgtEl>
                                      </p:cBhvr>
                                    </p:animEffect>
                                    <p:set>
                                      <p:cBhvr>
                                        <p:cTn id="98" dur="1" fill="hold">
                                          <p:stCondLst>
                                            <p:cond delay="499"/>
                                          </p:stCondLst>
                                        </p:cTn>
                                        <p:tgtEl>
                                          <p:spTgt spid="3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1000"/>
                                        <p:tgtEl>
                                          <p:spTgt spid="35"/>
                                        </p:tgtEl>
                                      </p:cBhvr>
                                    </p:animEffect>
                                    <p:anim calcmode="lin" valueType="num">
                                      <p:cBhvr>
                                        <p:cTn id="104" dur="1000" fill="hold"/>
                                        <p:tgtEl>
                                          <p:spTgt spid="35"/>
                                        </p:tgtEl>
                                        <p:attrNameLst>
                                          <p:attrName>ppt_x</p:attrName>
                                        </p:attrNameLst>
                                      </p:cBhvr>
                                      <p:tavLst>
                                        <p:tav tm="0">
                                          <p:val>
                                            <p:strVal val="#ppt_x"/>
                                          </p:val>
                                        </p:tav>
                                        <p:tav tm="100000">
                                          <p:val>
                                            <p:strVal val="#ppt_x"/>
                                          </p:val>
                                        </p:tav>
                                      </p:tavLst>
                                    </p:anim>
                                    <p:anim calcmode="lin" valueType="num">
                                      <p:cBhvr>
                                        <p:cTn id="10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35"/>
                                        </p:tgtEl>
                                      </p:cBhvr>
                                    </p:animEffect>
                                    <p:set>
                                      <p:cBhvr>
                                        <p:cTn id="11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CB08-0855-458B-BF59-46689BA9A533}"/>
              </a:ext>
            </a:extLst>
          </p:cNvPr>
          <p:cNvSpPr>
            <a:spLocks noGrp="1"/>
          </p:cNvSpPr>
          <p:nvPr>
            <p:ph type="title"/>
          </p:nvPr>
        </p:nvSpPr>
        <p:spPr/>
        <p:txBody>
          <a:bodyPr/>
          <a:lstStyle/>
          <a:p>
            <a:r>
              <a:rPr lang="en-US" dirty="0"/>
              <a:t>Role of POCT Site Certification Stakeholders </a:t>
            </a:r>
          </a:p>
        </p:txBody>
      </p:sp>
      <p:sp>
        <p:nvSpPr>
          <p:cNvPr id="3" name="Slide Number Placeholder 2">
            <a:extLst>
              <a:ext uri="{FF2B5EF4-FFF2-40B4-BE49-F238E27FC236}">
                <a16:creationId xmlns:a16="http://schemas.microsoft.com/office/drawing/2014/main" id="{C3D8F51A-7882-49A1-9506-E9C04E331D00}"/>
              </a:ext>
            </a:extLst>
          </p:cNvPr>
          <p:cNvSpPr>
            <a:spLocks noGrp="1"/>
          </p:cNvSpPr>
          <p:nvPr>
            <p:ph type="sldNum" sz="quarter" idx="12"/>
          </p:nvPr>
        </p:nvSpPr>
        <p:spPr/>
        <p:txBody>
          <a:bodyPr/>
          <a:lstStyle/>
          <a:p>
            <a:fld id="{6039E477-088D-487D-A482-1547B74FD154}" type="slidenum">
              <a:rPr lang="en-US" smtClean="0"/>
              <a:t>31</a:t>
            </a:fld>
            <a:endParaRPr lang="en-US" dirty="0"/>
          </a:p>
        </p:txBody>
      </p:sp>
      <p:graphicFrame>
        <p:nvGraphicFramePr>
          <p:cNvPr id="6" name="Content Placeholder 3">
            <a:extLst>
              <a:ext uri="{FF2B5EF4-FFF2-40B4-BE49-F238E27FC236}">
                <a16:creationId xmlns:a16="http://schemas.microsoft.com/office/drawing/2014/main" id="{5A97A4E3-C509-4B51-A0F9-16DFEA5A04DC}"/>
              </a:ext>
            </a:extLst>
          </p:cNvPr>
          <p:cNvGraphicFramePr>
            <a:graphicFrameLocks noGrp="1"/>
          </p:cNvGraphicFramePr>
          <p:nvPr>
            <p:ph idx="1"/>
            <p:extLst>
              <p:ext uri="{D42A27DB-BD31-4B8C-83A1-F6EECF244321}">
                <p14:modId xmlns:p14="http://schemas.microsoft.com/office/powerpoint/2010/main" val="2824808425"/>
              </p:ext>
            </p:extLst>
          </p:nvPr>
        </p:nvGraphicFramePr>
        <p:xfrm>
          <a:off x="0" y="877888"/>
          <a:ext cx="12288415" cy="5802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169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12192000" cy="786384"/>
          </a:xfrm>
          <a:solidFill>
            <a:srgbClr val="005DAA"/>
          </a:solidFill>
        </p:spPr>
        <p:txBody>
          <a:bodyPr vert="horz" lIns="274320" tIns="45720" rIns="274320" bIns="45720" rtlCol="0" anchor="ctr">
            <a:normAutofit/>
          </a:bodyPr>
          <a:lstStyle/>
          <a:p>
            <a:r>
              <a:rPr lang="en-US" dirty="0"/>
              <a:t>Frequency of Monitoring</a:t>
            </a:r>
          </a:p>
        </p:txBody>
      </p:sp>
      <p:sp>
        <p:nvSpPr>
          <p:cNvPr id="4" name="Slide Number Placeholder 3"/>
          <p:cNvSpPr>
            <a:spLocks noGrp="1"/>
          </p:cNvSpPr>
          <p:nvPr>
            <p:ph type="sldNum" sz="quarter" idx="12"/>
          </p:nvPr>
        </p:nvSpPr>
        <p:spPr>
          <a:xfrm>
            <a:off x="10878282" y="6476874"/>
            <a:ext cx="1054100" cy="365125"/>
          </a:xfrm>
        </p:spPr>
        <p:txBody>
          <a:bodyPr/>
          <a:lstStyle/>
          <a:p>
            <a:fld id="{6039E477-088D-487D-A482-1547B74FD154}" type="slidenum">
              <a:rPr lang="en-US" smtClean="0"/>
              <a:t>32</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62887446"/>
              </p:ext>
            </p:extLst>
          </p:nvPr>
        </p:nvGraphicFramePr>
        <p:xfrm>
          <a:off x="257175" y="877888"/>
          <a:ext cx="11677650" cy="5386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4940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3FD51C-ABFE-4C3C-8CFF-2B6638D6E874}"/>
              </a:ext>
            </a:extLst>
          </p:cNvPr>
          <p:cNvPicPr>
            <a:picLocks noChangeAspect="1"/>
          </p:cNvPicPr>
          <p:nvPr/>
        </p:nvPicPr>
        <p:blipFill rotWithShape="1">
          <a:blip r:embed="rId2"/>
          <a:srcRect l="42999" b="9985"/>
          <a:stretch/>
        </p:blipFill>
        <p:spPr>
          <a:xfrm>
            <a:off x="2182414" y="0"/>
            <a:ext cx="7358750" cy="6857999"/>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D9A74B6B-B5DC-4C87-89BD-6DD53BA8DDC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02539" y="3749001"/>
            <a:ext cx="317461" cy="317461"/>
          </a:xfrm>
          <a:prstGeom prst="rect">
            <a:avLst/>
          </a:prstGeom>
        </p:spPr>
      </p:pic>
      <p:sp>
        <p:nvSpPr>
          <p:cNvPr id="4" name="TextBox 3">
            <a:extLst>
              <a:ext uri="{FF2B5EF4-FFF2-40B4-BE49-F238E27FC236}">
                <a16:creationId xmlns:a16="http://schemas.microsoft.com/office/drawing/2014/main" id="{8307B2E8-004E-4BAB-98E4-0ED79F2DBF18}"/>
              </a:ext>
            </a:extLst>
          </p:cNvPr>
          <p:cNvSpPr txBox="1"/>
          <p:nvPr/>
        </p:nvSpPr>
        <p:spPr>
          <a:xfrm>
            <a:off x="7721599" y="3721406"/>
            <a:ext cx="1587772" cy="430887"/>
          </a:xfrm>
          <a:prstGeom prst="rect">
            <a:avLst/>
          </a:prstGeom>
          <a:solidFill>
            <a:schemeClr val="bg1"/>
          </a:solidFill>
        </p:spPr>
        <p:txBody>
          <a:bodyPr wrap="square" rtlCol="0">
            <a:spAutoFit/>
          </a:bodyPr>
          <a:lstStyle/>
          <a:p>
            <a:r>
              <a:rPr lang="en-US" sz="1100" dirty="0"/>
              <a:t>171 auditors certified</a:t>
            </a:r>
          </a:p>
          <a:p>
            <a:r>
              <a:rPr lang="en-US" sz="1100" dirty="0"/>
              <a:t>1639 sites audited</a:t>
            </a:r>
          </a:p>
        </p:txBody>
      </p:sp>
      <p:pic>
        <p:nvPicPr>
          <p:cNvPr id="5" name="Picture 4" descr="A picture containing drawing&#10;&#10;Description automatically generated">
            <a:extLst>
              <a:ext uri="{FF2B5EF4-FFF2-40B4-BE49-F238E27FC236}">
                <a16:creationId xmlns:a16="http://schemas.microsoft.com/office/drawing/2014/main" id="{BCAF7DFB-3CC7-4BFC-A1BE-2B9883105B7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91376" y="4499658"/>
            <a:ext cx="340514" cy="340514"/>
          </a:xfrm>
          <a:prstGeom prst="rect">
            <a:avLst/>
          </a:prstGeom>
        </p:spPr>
      </p:pic>
      <p:sp>
        <p:nvSpPr>
          <p:cNvPr id="6" name="TextBox 5">
            <a:extLst>
              <a:ext uri="{FF2B5EF4-FFF2-40B4-BE49-F238E27FC236}">
                <a16:creationId xmlns:a16="http://schemas.microsoft.com/office/drawing/2014/main" id="{FDD630A1-6AC9-455F-B705-B39A346B8E6A}"/>
              </a:ext>
            </a:extLst>
          </p:cNvPr>
          <p:cNvSpPr txBox="1"/>
          <p:nvPr/>
        </p:nvSpPr>
        <p:spPr>
          <a:xfrm>
            <a:off x="5095085" y="4440721"/>
            <a:ext cx="1496291" cy="430887"/>
          </a:xfrm>
          <a:prstGeom prst="rect">
            <a:avLst/>
          </a:prstGeom>
          <a:solidFill>
            <a:schemeClr val="bg1"/>
          </a:solidFill>
        </p:spPr>
        <p:txBody>
          <a:bodyPr wrap="square" rtlCol="0">
            <a:spAutoFit/>
          </a:bodyPr>
          <a:lstStyle/>
          <a:p>
            <a:r>
              <a:rPr lang="en-US" sz="1100" dirty="0"/>
              <a:t>21 auditors certified</a:t>
            </a:r>
          </a:p>
          <a:p>
            <a:r>
              <a:rPr lang="en-US" sz="1100" dirty="0"/>
              <a:t>90 sites audited</a:t>
            </a:r>
          </a:p>
        </p:txBody>
      </p:sp>
      <p:pic>
        <p:nvPicPr>
          <p:cNvPr id="7" name="Picture 6" descr="A picture containing drawing&#10;&#10;Description automatically generated">
            <a:extLst>
              <a:ext uri="{FF2B5EF4-FFF2-40B4-BE49-F238E27FC236}">
                <a16:creationId xmlns:a16="http://schemas.microsoft.com/office/drawing/2014/main" id="{B09C483F-B436-4767-B673-0B5CDE55717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32050" y="5221361"/>
            <a:ext cx="340514" cy="340514"/>
          </a:xfrm>
          <a:prstGeom prst="rect">
            <a:avLst/>
          </a:prstGeom>
        </p:spPr>
      </p:pic>
      <p:sp>
        <p:nvSpPr>
          <p:cNvPr id="8" name="TextBox 7">
            <a:extLst>
              <a:ext uri="{FF2B5EF4-FFF2-40B4-BE49-F238E27FC236}">
                <a16:creationId xmlns:a16="http://schemas.microsoft.com/office/drawing/2014/main" id="{855F4C6A-8E6A-4A09-B379-B67D4DA3D6DE}"/>
              </a:ext>
            </a:extLst>
          </p:cNvPr>
          <p:cNvSpPr txBox="1"/>
          <p:nvPr/>
        </p:nvSpPr>
        <p:spPr>
          <a:xfrm>
            <a:off x="6677890" y="5412661"/>
            <a:ext cx="1496291" cy="430887"/>
          </a:xfrm>
          <a:prstGeom prst="rect">
            <a:avLst/>
          </a:prstGeom>
          <a:solidFill>
            <a:schemeClr val="bg1"/>
          </a:solidFill>
        </p:spPr>
        <p:txBody>
          <a:bodyPr wrap="square" rtlCol="0">
            <a:spAutoFit/>
          </a:bodyPr>
          <a:lstStyle/>
          <a:p>
            <a:r>
              <a:rPr lang="en-US" sz="1100" dirty="0"/>
              <a:t>19 auditors certified</a:t>
            </a:r>
          </a:p>
          <a:p>
            <a:r>
              <a:rPr lang="en-US" sz="1100" dirty="0"/>
              <a:t>111 sites audited</a:t>
            </a:r>
          </a:p>
        </p:txBody>
      </p:sp>
      <p:pic>
        <p:nvPicPr>
          <p:cNvPr id="9" name="Picture 8" descr="A picture containing drawing&#10;&#10;Description automatically generated">
            <a:extLst>
              <a:ext uri="{FF2B5EF4-FFF2-40B4-BE49-F238E27FC236}">
                <a16:creationId xmlns:a16="http://schemas.microsoft.com/office/drawing/2014/main" id="{FC9C8578-6E24-460E-B872-FB3E3F6D2CD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6120522"/>
            <a:ext cx="318886" cy="318886"/>
          </a:xfrm>
          <a:prstGeom prst="rect">
            <a:avLst/>
          </a:prstGeom>
        </p:spPr>
      </p:pic>
      <p:sp>
        <p:nvSpPr>
          <p:cNvPr id="10" name="TextBox 9">
            <a:extLst>
              <a:ext uri="{FF2B5EF4-FFF2-40B4-BE49-F238E27FC236}">
                <a16:creationId xmlns:a16="http://schemas.microsoft.com/office/drawing/2014/main" id="{1449E5E3-B52D-43C4-BA70-653FE9341426}"/>
              </a:ext>
            </a:extLst>
          </p:cNvPr>
          <p:cNvSpPr txBox="1"/>
          <p:nvPr/>
        </p:nvSpPr>
        <p:spPr>
          <a:xfrm>
            <a:off x="6410189" y="6297773"/>
            <a:ext cx="1496291" cy="430887"/>
          </a:xfrm>
          <a:prstGeom prst="rect">
            <a:avLst/>
          </a:prstGeom>
          <a:solidFill>
            <a:schemeClr val="bg1"/>
          </a:solidFill>
        </p:spPr>
        <p:txBody>
          <a:bodyPr wrap="square" rtlCol="0">
            <a:spAutoFit/>
          </a:bodyPr>
          <a:lstStyle/>
          <a:p>
            <a:r>
              <a:rPr lang="en-US" sz="1100" dirty="0"/>
              <a:t>90 auditors certified</a:t>
            </a:r>
          </a:p>
          <a:p>
            <a:r>
              <a:rPr lang="en-US" sz="1100" dirty="0"/>
              <a:t>2713 sites audited</a:t>
            </a:r>
          </a:p>
        </p:txBody>
      </p:sp>
      <p:pic>
        <p:nvPicPr>
          <p:cNvPr id="11" name="Picture 10" descr="A picture containing drawing&#10;&#10;Description automatically generated">
            <a:extLst>
              <a:ext uri="{FF2B5EF4-FFF2-40B4-BE49-F238E27FC236}">
                <a16:creationId xmlns:a16="http://schemas.microsoft.com/office/drawing/2014/main" id="{5393A759-8ECF-4E2D-9FE4-5FF5788B709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96993" y="2866296"/>
            <a:ext cx="304163" cy="304163"/>
          </a:xfrm>
          <a:prstGeom prst="rect">
            <a:avLst/>
          </a:prstGeom>
        </p:spPr>
      </p:pic>
      <p:sp>
        <p:nvSpPr>
          <p:cNvPr id="12" name="TextBox 11">
            <a:extLst>
              <a:ext uri="{FF2B5EF4-FFF2-40B4-BE49-F238E27FC236}">
                <a16:creationId xmlns:a16="http://schemas.microsoft.com/office/drawing/2014/main" id="{FBF132F4-6001-49F1-AC1B-8460E8087EAA}"/>
              </a:ext>
            </a:extLst>
          </p:cNvPr>
          <p:cNvSpPr txBox="1"/>
          <p:nvPr/>
        </p:nvSpPr>
        <p:spPr>
          <a:xfrm>
            <a:off x="5745171" y="2851227"/>
            <a:ext cx="1496291" cy="430887"/>
          </a:xfrm>
          <a:prstGeom prst="rect">
            <a:avLst/>
          </a:prstGeom>
          <a:solidFill>
            <a:schemeClr val="bg1"/>
          </a:solidFill>
        </p:spPr>
        <p:txBody>
          <a:bodyPr wrap="square" rtlCol="0">
            <a:spAutoFit/>
          </a:bodyPr>
          <a:lstStyle/>
          <a:p>
            <a:r>
              <a:rPr lang="en-US" sz="1100" dirty="0"/>
              <a:t>21 auditors certified</a:t>
            </a:r>
          </a:p>
          <a:p>
            <a:r>
              <a:rPr lang="en-US" sz="1100" dirty="0"/>
              <a:t>271 sites audited</a:t>
            </a:r>
          </a:p>
        </p:txBody>
      </p:sp>
      <p:pic>
        <p:nvPicPr>
          <p:cNvPr id="13" name="Picture 12" descr="A picture containing drawing&#10;&#10;Description automatically generated">
            <a:extLst>
              <a:ext uri="{FF2B5EF4-FFF2-40B4-BE49-F238E27FC236}">
                <a16:creationId xmlns:a16="http://schemas.microsoft.com/office/drawing/2014/main" id="{7E284C96-811F-4774-A342-90DD144CBB3F}"/>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11776" y="2492878"/>
            <a:ext cx="305436" cy="305436"/>
          </a:xfrm>
          <a:prstGeom prst="rect">
            <a:avLst/>
          </a:prstGeom>
        </p:spPr>
      </p:pic>
      <p:sp>
        <p:nvSpPr>
          <p:cNvPr id="14" name="TextBox 13">
            <a:extLst>
              <a:ext uri="{FF2B5EF4-FFF2-40B4-BE49-F238E27FC236}">
                <a16:creationId xmlns:a16="http://schemas.microsoft.com/office/drawing/2014/main" id="{A8574CBE-2348-4DF2-BF59-B1A6A24562B8}"/>
              </a:ext>
            </a:extLst>
          </p:cNvPr>
          <p:cNvSpPr txBox="1"/>
          <p:nvPr/>
        </p:nvSpPr>
        <p:spPr>
          <a:xfrm>
            <a:off x="3785942" y="3141383"/>
            <a:ext cx="1601774" cy="430887"/>
          </a:xfrm>
          <a:prstGeom prst="rect">
            <a:avLst/>
          </a:prstGeom>
          <a:solidFill>
            <a:schemeClr val="bg1"/>
          </a:solidFill>
        </p:spPr>
        <p:txBody>
          <a:bodyPr wrap="square" rtlCol="0">
            <a:spAutoFit/>
          </a:bodyPr>
          <a:lstStyle/>
          <a:p>
            <a:r>
              <a:rPr lang="en-US" sz="1100" dirty="0"/>
              <a:t>34 auditors certified </a:t>
            </a:r>
          </a:p>
          <a:p>
            <a:r>
              <a:rPr lang="en-US" sz="1100" dirty="0"/>
              <a:t>69 sites audited</a:t>
            </a:r>
          </a:p>
        </p:txBody>
      </p:sp>
      <p:pic>
        <p:nvPicPr>
          <p:cNvPr id="15" name="Picture 14" descr="A picture containing drawing&#10;&#10;Description automatically generated">
            <a:extLst>
              <a:ext uri="{FF2B5EF4-FFF2-40B4-BE49-F238E27FC236}">
                <a16:creationId xmlns:a16="http://schemas.microsoft.com/office/drawing/2014/main" id="{FEDA0A2F-932B-4C3E-8E69-0F0E55DB152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15740" y="2276550"/>
            <a:ext cx="305436" cy="305436"/>
          </a:xfrm>
          <a:prstGeom prst="rect">
            <a:avLst/>
          </a:prstGeom>
        </p:spPr>
      </p:pic>
      <p:sp>
        <p:nvSpPr>
          <p:cNvPr id="16" name="TextBox 15">
            <a:extLst>
              <a:ext uri="{FF2B5EF4-FFF2-40B4-BE49-F238E27FC236}">
                <a16:creationId xmlns:a16="http://schemas.microsoft.com/office/drawing/2014/main" id="{A7084FD7-B278-462D-B695-B50C1A728BCE}"/>
              </a:ext>
            </a:extLst>
          </p:cNvPr>
          <p:cNvSpPr txBox="1"/>
          <p:nvPr/>
        </p:nvSpPr>
        <p:spPr>
          <a:xfrm>
            <a:off x="5537353" y="2276069"/>
            <a:ext cx="1496291" cy="430887"/>
          </a:xfrm>
          <a:prstGeom prst="rect">
            <a:avLst/>
          </a:prstGeom>
          <a:solidFill>
            <a:schemeClr val="bg1"/>
          </a:solidFill>
        </p:spPr>
        <p:txBody>
          <a:bodyPr wrap="square" rtlCol="0">
            <a:spAutoFit/>
          </a:bodyPr>
          <a:lstStyle/>
          <a:p>
            <a:r>
              <a:rPr lang="en-US" sz="1100" dirty="0"/>
              <a:t>192 certified auditors</a:t>
            </a:r>
          </a:p>
          <a:p>
            <a:r>
              <a:rPr lang="en-US" sz="1100" dirty="0"/>
              <a:t>3280 sites audited</a:t>
            </a:r>
          </a:p>
        </p:txBody>
      </p:sp>
      <p:pic>
        <p:nvPicPr>
          <p:cNvPr id="19" name="Picture 18" descr="A picture containing drawing&#10;&#10;Description automatically generated">
            <a:extLst>
              <a:ext uri="{FF2B5EF4-FFF2-40B4-BE49-F238E27FC236}">
                <a16:creationId xmlns:a16="http://schemas.microsoft.com/office/drawing/2014/main" id="{E3291CE3-ACCA-4B7E-87D3-E2C8F7646D3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75018" y="3063379"/>
            <a:ext cx="317461" cy="304163"/>
          </a:xfrm>
          <a:prstGeom prst="rect">
            <a:avLst/>
          </a:prstGeom>
        </p:spPr>
      </p:pic>
      <p:sp>
        <p:nvSpPr>
          <p:cNvPr id="20" name="TextBox 19">
            <a:extLst>
              <a:ext uri="{FF2B5EF4-FFF2-40B4-BE49-F238E27FC236}">
                <a16:creationId xmlns:a16="http://schemas.microsoft.com/office/drawing/2014/main" id="{33DE8B22-E946-4184-8916-BF896913E6B8}"/>
              </a:ext>
            </a:extLst>
          </p:cNvPr>
          <p:cNvSpPr txBox="1"/>
          <p:nvPr/>
        </p:nvSpPr>
        <p:spPr>
          <a:xfrm>
            <a:off x="7302539" y="2558192"/>
            <a:ext cx="1496291" cy="430887"/>
          </a:xfrm>
          <a:prstGeom prst="rect">
            <a:avLst/>
          </a:prstGeom>
          <a:solidFill>
            <a:schemeClr val="bg1"/>
          </a:solidFill>
        </p:spPr>
        <p:txBody>
          <a:bodyPr wrap="square" rtlCol="0">
            <a:spAutoFit/>
          </a:bodyPr>
          <a:lstStyle/>
          <a:p>
            <a:r>
              <a:rPr lang="en-US" sz="1100" dirty="0"/>
              <a:t>33 auditors certified</a:t>
            </a:r>
          </a:p>
          <a:p>
            <a:r>
              <a:rPr lang="en-US" sz="1100" dirty="0"/>
              <a:t>150 sites audited</a:t>
            </a:r>
          </a:p>
        </p:txBody>
      </p:sp>
      <p:sp>
        <p:nvSpPr>
          <p:cNvPr id="21" name="Title 1">
            <a:extLst>
              <a:ext uri="{FF2B5EF4-FFF2-40B4-BE49-F238E27FC236}">
                <a16:creationId xmlns:a16="http://schemas.microsoft.com/office/drawing/2014/main" id="{7469179C-2DC5-49BC-841D-BE4DDA3099C7}"/>
              </a:ext>
            </a:extLst>
          </p:cNvPr>
          <p:cNvSpPr txBox="1">
            <a:spLocks/>
          </p:cNvSpPr>
          <p:nvPr/>
        </p:nvSpPr>
        <p:spPr>
          <a:xfrm rot="16200000">
            <a:off x="-2747864" y="2747864"/>
            <a:ext cx="6858000" cy="1362272"/>
          </a:xfrm>
          <a:prstGeom prst="rect">
            <a:avLst/>
          </a:prstGeom>
          <a:solidFill>
            <a:srgbClr val="005DAA"/>
          </a:solidFill>
        </p:spPr>
        <p:txBody>
          <a:bodyPr vert="horz" lIns="274320" tIns="45720" rIns="274320" bIns="45720" rtlCol="0" anchor="ctr">
            <a:normAutofit/>
          </a:bodyPr>
          <a:lstStyle>
            <a:lvl1pPr>
              <a:lnSpc>
                <a:spcPct val="90000"/>
              </a:lnSpc>
              <a:spcBef>
                <a:spcPct val="0"/>
              </a:spcBef>
              <a:buNone/>
              <a:defRPr sz="4400" u="none" baseline="0">
                <a:solidFill>
                  <a:schemeClr val="bg1"/>
                </a:solidFill>
                <a:latin typeface="+mj-lt"/>
                <a:ea typeface="+mj-ea"/>
                <a:cs typeface="+mj-cs"/>
              </a:defRPr>
            </a:lvl1pPr>
          </a:lstStyle>
          <a:p>
            <a:r>
              <a:rPr lang="en-US" sz="4000" dirty="0"/>
              <a:t>Auditors and Audit Numbers by Country</a:t>
            </a:r>
          </a:p>
        </p:txBody>
      </p:sp>
      <p:pic>
        <p:nvPicPr>
          <p:cNvPr id="22" name="Picture 21" descr="A picture containing drawing&#10;&#10;Description automatically generated">
            <a:extLst>
              <a:ext uri="{FF2B5EF4-FFF2-40B4-BE49-F238E27FC236}">
                <a16:creationId xmlns:a16="http://schemas.microsoft.com/office/drawing/2014/main" id="{EDF79C73-7814-44F9-BCD6-FC9AB5F63EF9}"/>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80193" y="4520687"/>
            <a:ext cx="282190" cy="282190"/>
          </a:xfrm>
          <a:prstGeom prst="rect">
            <a:avLst/>
          </a:prstGeom>
        </p:spPr>
      </p:pic>
      <p:sp>
        <p:nvSpPr>
          <p:cNvPr id="23" name="TextBox 22">
            <a:extLst>
              <a:ext uri="{FF2B5EF4-FFF2-40B4-BE49-F238E27FC236}">
                <a16:creationId xmlns:a16="http://schemas.microsoft.com/office/drawing/2014/main" id="{9B01F66B-F416-4B78-BD98-0AB33B4DCF8D}"/>
              </a:ext>
            </a:extLst>
          </p:cNvPr>
          <p:cNvSpPr txBox="1"/>
          <p:nvPr/>
        </p:nvSpPr>
        <p:spPr>
          <a:xfrm>
            <a:off x="7528236" y="4524727"/>
            <a:ext cx="1587772" cy="461665"/>
          </a:xfrm>
          <a:prstGeom prst="rect">
            <a:avLst/>
          </a:prstGeom>
          <a:solidFill>
            <a:schemeClr val="bg1"/>
          </a:solidFill>
        </p:spPr>
        <p:txBody>
          <a:bodyPr wrap="square" rtlCol="0">
            <a:spAutoFit/>
          </a:bodyPr>
          <a:lstStyle/>
          <a:p>
            <a:r>
              <a:rPr lang="en-US" sz="1200" dirty="0"/>
              <a:t>43 auditors certified</a:t>
            </a:r>
          </a:p>
          <a:p>
            <a:r>
              <a:rPr lang="en-US" sz="1200" dirty="0"/>
              <a:t>193 sites audited</a:t>
            </a:r>
          </a:p>
        </p:txBody>
      </p:sp>
      <p:sp>
        <p:nvSpPr>
          <p:cNvPr id="24" name="TextBox 23">
            <a:extLst>
              <a:ext uri="{FF2B5EF4-FFF2-40B4-BE49-F238E27FC236}">
                <a16:creationId xmlns:a16="http://schemas.microsoft.com/office/drawing/2014/main" id="{D9F3BA87-12AD-4739-91AD-496F7C79EEB2}"/>
              </a:ext>
            </a:extLst>
          </p:cNvPr>
          <p:cNvSpPr txBox="1"/>
          <p:nvPr/>
        </p:nvSpPr>
        <p:spPr>
          <a:xfrm>
            <a:off x="2243536" y="6510094"/>
            <a:ext cx="3285389" cy="307777"/>
          </a:xfrm>
          <a:prstGeom prst="rect">
            <a:avLst/>
          </a:prstGeom>
          <a:solidFill>
            <a:schemeClr val="bg1"/>
          </a:solidFill>
        </p:spPr>
        <p:txBody>
          <a:bodyPr wrap="square" rtlCol="0">
            <a:spAutoFit/>
          </a:bodyPr>
          <a:lstStyle/>
          <a:p>
            <a:r>
              <a:rPr lang="en-US" sz="1400" dirty="0"/>
              <a:t>Data from 2019 panorama and partners</a:t>
            </a:r>
          </a:p>
        </p:txBody>
      </p:sp>
    </p:spTree>
    <p:extLst>
      <p:ext uri="{BB962C8B-B14F-4D97-AF65-F5344CB8AC3E}">
        <p14:creationId xmlns:p14="http://schemas.microsoft.com/office/powerpoint/2010/main" val="2909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22" presetClass="exit" presetSubtype="4" fill="hold" grpId="1" nodeType="withEffect">
                                  <p:stCondLst>
                                    <p:cond delay="0"/>
                                  </p:stCondLst>
                                  <p:childTnLst>
                                    <p:animEffect transition="out" filter="wipe(down)">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22" presetClass="exit" presetSubtype="4" fill="hold" grpId="1" nodeType="withEffect">
                                  <p:stCondLst>
                                    <p:cond delay="0"/>
                                  </p:stCondLst>
                                  <p:childTnLst>
                                    <p:animEffect transition="out" filter="wipe(down)">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nodeType="clickEffect">
                                  <p:stCondLst>
                                    <p:cond delay="0"/>
                                  </p:stCondLst>
                                  <p:childTnLst>
                                    <p:animEffect transition="out" filter="wipe(down)">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22" presetClass="exit" presetSubtype="4" fill="hold" grpId="1" nodeType="withEffect">
                                  <p:stCondLst>
                                    <p:cond delay="0"/>
                                  </p:stCondLst>
                                  <p:childTnLst>
                                    <p:animEffect transition="out" filter="wipe(down)">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down)">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nodeType="clickEffect">
                                  <p:stCondLst>
                                    <p:cond delay="0"/>
                                  </p:stCondLst>
                                  <p:childTnLst>
                                    <p:animEffect transition="out" filter="wipe(down)">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22" presetClass="exit" presetSubtype="4" fill="hold" grpId="1" nodeType="withEffect">
                                  <p:stCondLst>
                                    <p:cond delay="0"/>
                                  </p:stCondLst>
                                  <p:childTnLst>
                                    <p:animEffect transition="out" filter="wipe(down)">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circle(in)">
                                      <p:cBhvr>
                                        <p:cTn id="71" dur="2000"/>
                                        <p:tgtEl>
                                          <p:spTgt spid="9"/>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circle(in)">
                                      <p:cBhvr>
                                        <p:cTn id="74" dur="20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xit" presetSubtype="4" fill="hold" nodeType="clickEffect">
                                  <p:stCondLst>
                                    <p:cond delay="0"/>
                                  </p:stCondLst>
                                  <p:childTnLst>
                                    <p:animEffect transition="out" filter="wipe(down)">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22" presetClass="exit" presetSubtype="4" fill="hold" grpId="1" nodeType="withEffect">
                                  <p:stCondLst>
                                    <p:cond delay="0"/>
                                  </p:stCondLst>
                                  <p:childTnLst>
                                    <p:animEffect transition="out" filter="wipe(down)">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circle(in)">
                                      <p:cBhvr>
                                        <p:cTn id="87" dur="2000"/>
                                        <p:tgtEl>
                                          <p:spTgt spid="5"/>
                                        </p:tgtEl>
                                      </p:cBhvr>
                                    </p:animEffect>
                                  </p:childTnLst>
                                </p:cTn>
                              </p:par>
                              <p:par>
                                <p:cTn id="88" presetID="6" presetClass="entr" presetSubtype="16" fill="hold" grpId="0" nodeType="with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circle(in)">
                                      <p:cBhvr>
                                        <p:cTn id="90" dur="2000"/>
                                        <p:tgtEl>
                                          <p:spTgt spid="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xit" presetSubtype="4" fill="hold" nodeType="clickEffect">
                                  <p:stCondLst>
                                    <p:cond delay="0"/>
                                  </p:stCondLst>
                                  <p:childTnLst>
                                    <p:animEffect transition="out" filter="wipe(down)">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par>
                                <p:cTn id="96" presetID="22" presetClass="exit" presetSubtype="4" fill="hold" grpId="1" nodeType="withEffect">
                                  <p:stCondLst>
                                    <p:cond delay="0"/>
                                  </p:stCondLst>
                                  <p:childTnLst>
                                    <p:animEffect transition="out" filter="wipe(down)">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nodeType="click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circle(in)">
                                      <p:cBhvr>
                                        <p:cTn id="103" dur="2000"/>
                                        <p:tgtEl>
                                          <p:spTgt spid="11"/>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circle(in)">
                                      <p:cBhvr>
                                        <p:cTn id="106" dur="2000"/>
                                        <p:tgtEl>
                                          <p:spTgt spid="12"/>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xit" presetSubtype="4" fill="hold" nodeType="clickEffect">
                                  <p:stCondLst>
                                    <p:cond delay="0"/>
                                  </p:stCondLst>
                                  <p:childTnLst>
                                    <p:animEffect transition="out" filter="wipe(down)">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22" presetClass="exit" presetSubtype="4" fill="hold" grpId="1" nodeType="withEffect">
                                  <p:stCondLst>
                                    <p:cond delay="0"/>
                                  </p:stCondLst>
                                  <p:childTnLst>
                                    <p:animEffect transition="out" filter="wipe(down)">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6" presetClass="entr" presetSubtype="16"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animEffect transition="in" filter="circle(in)">
                                      <p:cBhvr>
                                        <p:cTn id="119" dur="2000"/>
                                        <p:tgtEl>
                                          <p:spTgt spid="15"/>
                                        </p:tgtEl>
                                      </p:cBhvr>
                                    </p:animEffect>
                                  </p:childTnLst>
                                </p:cTn>
                              </p:par>
                              <p:par>
                                <p:cTn id="120" presetID="6" presetClass="entr" presetSubtype="16" fill="hold" grpId="0" nodeType="with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circle(in)">
                                      <p:cBhvr>
                                        <p:cTn id="122" dur="2000"/>
                                        <p:tgtEl>
                                          <p:spTgt spid="16"/>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xit" presetSubtype="4" fill="hold" nodeType="clickEffect">
                                  <p:stCondLst>
                                    <p:cond delay="0"/>
                                  </p:stCondLst>
                                  <p:childTnLst>
                                    <p:animEffect transition="out" filter="wipe(down)">
                                      <p:cBhvr>
                                        <p:cTn id="126" dur="500"/>
                                        <p:tgtEl>
                                          <p:spTgt spid="15"/>
                                        </p:tgtEl>
                                      </p:cBhvr>
                                    </p:animEffect>
                                    <p:set>
                                      <p:cBhvr>
                                        <p:cTn id="127" dur="1" fill="hold">
                                          <p:stCondLst>
                                            <p:cond delay="499"/>
                                          </p:stCondLst>
                                        </p:cTn>
                                        <p:tgtEl>
                                          <p:spTgt spid="15"/>
                                        </p:tgtEl>
                                        <p:attrNameLst>
                                          <p:attrName>style.visibility</p:attrName>
                                        </p:attrNameLst>
                                      </p:cBhvr>
                                      <p:to>
                                        <p:strVal val="hidden"/>
                                      </p:to>
                                    </p:set>
                                  </p:childTnLst>
                                </p:cTn>
                              </p:par>
                              <p:par>
                                <p:cTn id="128" presetID="22" presetClass="exit" presetSubtype="4" fill="hold" grpId="1" nodeType="withEffect">
                                  <p:stCondLst>
                                    <p:cond delay="0"/>
                                  </p:stCondLst>
                                  <p:childTnLst>
                                    <p:animEffect transition="out" filter="wipe(down)">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6" presetClass="entr" presetSubtype="16" fill="hold" grpId="0" nodeType="click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circle(in)">
                                      <p:cBhvr>
                                        <p:cTn id="135" dur="2000"/>
                                        <p:tgtEl>
                                          <p:spTgt spid="14"/>
                                        </p:tgtEl>
                                      </p:cBhvr>
                                    </p:animEffect>
                                  </p:childTnLst>
                                </p:cTn>
                              </p:par>
                              <p:par>
                                <p:cTn id="136" presetID="6" presetClass="entr" presetSubtype="16" fill="hold" nodeType="with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circle(in)">
                                      <p:cBhvr>
                                        <p:cTn id="138" dur="2000"/>
                                        <p:tgtEl>
                                          <p:spTgt spid="13"/>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xit" presetSubtype="4" fill="hold" grpId="1" nodeType="clickEffect">
                                  <p:stCondLst>
                                    <p:cond delay="0"/>
                                  </p:stCondLst>
                                  <p:childTnLst>
                                    <p:animEffect transition="out" filter="wipe(down)">
                                      <p:cBhvr>
                                        <p:cTn id="142" dur="500"/>
                                        <p:tgtEl>
                                          <p:spTgt spid="14"/>
                                        </p:tgtEl>
                                      </p:cBhvr>
                                    </p:animEffect>
                                    <p:set>
                                      <p:cBhvr>
                                        <p:cTn id="143" dur="1" fill="hold">
                                          <p:stCondLst>
                                            <p:cond delay="499"/>
                                          </p:stCondLst>
                                        </p:cTn>
                                        <p:tgtEl>
                                          <p:spTgt spid="14"/>
                                        </p:tgtEl>
                                        <p:attrNameLst>
                                          <p:attrName>style.visibility</p:attrName>
                                        </p:attrNameLst>
                                      </p:cBhvr>
                                      <p:to>
                                        <p:strVal val="hidden"/>
                                      </p:to>
                                    </p:set>
                                  </p:childTnLst>
                                </p:cTn>
                              </p:par>
                              <p:par>
                                <p:cTn id="144" presetID="22" presetClass="exit" presetSubtype="4" fill="hold" nodeType="withEffect">
                                  <p:stCondLst>
                                    <p:cond delay="0"/>
                                  </p:stCondLst>
                                  <p:childTnLst>
                                    <p:animEffect transition="out" filter="wipe(down)">
                                      <p:cBhvr>
                                        <p:cTn id="145" dur="500"/>
                                        <p:tgtEl>
                                          <p:spTgt spid="13"/>
                                        </p:tgtEl>
                                      </p:cBhvr>
                                    </p:animEffect>
                                    <p:set>
                                      <p:cBhvr>
                                        <p:cTn id="14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8" grpId="1" animBg="1"/>
      <p:bldP spid="10" grpId="0" animBg="1"/>
      <p:bldP spid="10" grpId="1" animBg="1"/>
      <p:bldP spid="12" grpId="0" animBg="1"/>
      <p:bldP spid="12" grpId="1" animBg="1"/>
      <p:bldP spid="14" grpId="0" animBg="1"/>
      <p:bldP spid="14" grpId="1" animBg="1"/>
      <p:bldP spid="16" grpId="0" animBg="1"/>
      <p:bldP spid="16" grpId="1" animBg="1"/>
      <p:bldP spid="20" grpId="0" animBg="1"/>
      <p:bldP spid="20" grpId="1" animBg="1"/>
      <p:bldP spid="23" grpId="0" animBg="1"/>
      <p:bldP spid="2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4866-1CFD-41FF-9235-FCF8CD3AC6D7}"/>
              </a:ext>
            </a:extLst>
          </p:cNvPr>
          <p:cNvSpPr>
            <a:spLocks noGrp="1"/>
          </p:cNvSpPr>
          <p:nvPr>
            <p:ph type="title"/>
          </p:nvPr>
        </p:nvSpPr>
        <p:spPr/>
        <p:txBody>
          <a:bodyPr/>
          <a:lstStyle/>
          <a:p>
            <a:r>
              <a:rPr lang="en-US" dirty="0"/>
              <a:t>Review</a:t>
            </a:r>
          </a:p>
        </p:txBody>
      </p:sp>
      <p:sp>
        <p:nvSpPr>
          <p:cNvPr id="3" name="Slide Number Placeholder 2">
            <a:extLst>
              <a:ext uri="{FF2B5EF4-FFF2-40B4-BE49-F238E27FC236}">
                <a16:creationId xmlns:a16="http://schemas.microsoft.com/office/drawing/2014/main" id="{C14D9FCE-04D8-4924-879E-1B45BACCEC3B}"/>
              </a:ext>
            </a:extLst>
          </p:cNvPr>
          <p:cNvSpPr>
            <a:spLocks noGrp="1"/>
          </p:cNvSpPr>
          <p:nvPr>
            <p:ph type="sldNum" sz="quarter" idx="12"/>
          </p:nvPr>
        </p:nvSpPr>
        <p:spPr/>
        <p:txBody>
          <a:bodyPr/>
          <a:lstStyle/>
          <a:p>
            <a:fld id="{6039E477-088D-487D-A482-1547B74FD154}" type="slidenum">
              <a:rPr lang="en-US" smtClean="0"/>
              <a:t>34</a:t>
            </a:fld>
            <a:endParaRPr lang="en-US" dirty="0"/>
          </a:p>
        </p:txBody>
      </p:sp>
      <p:sp>
        <p:nvSpPr>
          <p:cNvPr id="4" name="Text Placeholder 3">
            <a:extLst>
              <a:ext uri="{FF2B5EF4-FFF2-40B4-BE49-F238E27FC236}">
                <a16:creationId xmlns:a16="http://schemas.microsoft.com/office/drawing/2014/main" id="{DFBEC721-239C-413A-A4F7-051D7473E57D}"/>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7AC8F446-90BD-4E27-975D-F0969CD6E4B0}"/>
              </a:ext>
            </a:extLst>
          </p:cNvPr>
          <p:cNvSpPr>
            <a:spLocks noGrp="1"/>
          </p:cNvSpPr>
          <p:nvPr>
            <p:ph idx="1"/>
          </p:nvPr>
        </p:nvSpPr>
        <p:spPr>
          <a:xfrm>
            <a:off x="259618" y="1446532"/>
            <a:ext cx="11676888" cy="4207136"/>
          </a:xfrm>
        </p:spPr>
        <p:txBody>
          <a:bodyPr/>
          <a:lstStyle/>
          <a:p>
            <a:r>
              <a:rPr lang="en-US" dirty="0"/>
              <a:t>What is the purpose of SPI-RRT auditing?</a:t>
            </a:r>
          </a:p>
          <a:p>
            <a:r>
              <a:rPr lang="en-US" dirty="0"/>
              <a:t>What are the key elements of the SPI-RRT?</a:t>
            </a:r>
          </a:p>
          <a:p>
            <a:r>
              <a:rPr lang="en-US" dirty="0"/>
              <a:t>What are “What to ask for” and What to Look for”?</a:t>
            </a:r>
          </a:p>
          <a:p>
            <a:r>
              <a:rPr lang="en-US" dirty="0"/>
              <a:t>Name two elements of the SPI-RRT audit process?</a:t>
            </a:r>
          </a:p>
          <a:p>
            <a:r>
              <a:rPr lang="en-US" dirty="0"/>
              <a:t>What are the roles and responsibilities of the certification body?</a:t>
            </a:r>
          </a:p>
          <a:p>
            <a:r>
              <a:rPr lang="en-US" dirty="0"/>
              <a:t>What is the frequency of monitoring if a site achieves level 2 in the certification process?</a:t>
            </a:r>
          </a:p>
          <a:p>
            <a:endParaRPr lang="en-US" dirty="0"/>
          </a:p>
          <a:p>
            <a:endParaRPr lang="en-US" dirty="0"/>
          </a:p>
        </p:txBody>
      </p:sp>
    </p:spTree>
    <p:extLst>
      <p:ext uri="{BB962C8B-B14F-4D97-AF65-F5344CB8AC3E}">
        <p14:creationId xmlns:p14="http://schemas.microsoft.com/office/powerpoint/2010/main" val="1237669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9993"/>
          <a:stretch/>
        </p:blipFill>
        <p:spPr>
          <a:xfrm>
            <a:off x="1370714" y="-1"/>
            <a:ext cx="8868661" cy="4200525"/>
          </a:xfrm>
          <a:prstGeom prst="rect">
            <a:avLst/>
          </a:prstGeom>
        </p:spPr>
      </p:pic>
      <p:sp>
        <p:nvSpPr>
          <p:cNvPr id="2" name="TextBox 1"/>
          <p:cNvSpPr txBox="1"/>
          <p:nvPr/>
        </p:nvSpPr>
        <p:spPr>
          <a:xfrm>
            <a:off x="3223909" y="4200524"/>
            <a:ext cx="5744181" cy="1323439"/>
          </a:xfrm>
          <a:prstGeom prst="rect">
            <a:avLst/>
          </a:prstGeom>
          <a:noFill/>
        </p:spPr>
        <p:txBody>
          <a:bodyPr wrap="square" rtlCol="0">
            <a:spAutoFit/>
          </a:bodyPr>
          <a:lstStyle/>
          <a:p>
            <a:r>
              <a:rPr lang="en-US" sz="8000" dirty="0">
                <a:solidFill>
                  <a:schemeClr val="bg1"/>
                </a:solidFill>
                <a:latin typeface="Bodoni MT" panose="02070603080606020203" pitchFamily="18" charset="0"/>
              </a:rPr>
              <a:t>Thank You</a:t>
            </a:r>
          </a:p>
        </p:txBody>
      </p:sp>
    </p:spTree>
    <p:extLst>
      <p:ext uri="{BB962C8B-B14F-4D97-AF65-F5344CB8AC3E}">
        <p14:creationId xmlns:p14="http://schemas.microsoft.com/office/powerpoint/2010/main" val="3605564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0CE66AD-605D-4C7A-AEC1-DD7F96C56C2B}"/>
              </a:ext>
            </a:extLst>
          </p:cNvPr>
          <p:cNvSpPr>
            <a:spLocks noGrp="1"/>
          </p:cNvSpPr>
          <p:nvPr>
            <p:ph type="title"/>
          </p:nvPr>
        </p:nvSpPr>
        <p:spPr>
          <a:xfrm>
            <a:off x="0" y="0"/>
            <a:ext cx="12192000" cy="793102"/>
          </a:xfrm>
        </p:spPr>
        <p:txBody>
          <a:bodyPr/>
          <a:lstStyle/>
          <a:p>
            <a:r>
              <a:rPr lang="en-US" dirty="0"/>
              <a:t>Standard Audit Checklist for Quality Improvement</a:t>
            </a:r>
          </a:p>
        </p:txBody>
      </p:sp>
      <p:sp>
        <p:nvSpPr>
          <p:cNvPr id="3" name="Slide Number Placeholder 2">
            <a:extLst>
              <a:ext uri="{FF2B5EF4-FFF2-40B4-BE49-F238E27FC236}">
                <a16:creationId xmlns:a16="http://schemas.microsoft.com/office/drawing/2014/main" id="{A834DF4B-D2F9-4391-B2F7-061ADBE6AF3F}"/>
              </a:ext>
            </a:extLst>
          </p:cNvPr>
          <p:cNvSpPr>
            <a:spLocks noGrp="1"/>
          </p:cNvSpPr>
          <p:nvPr>
            <p:ph type="sldNum" sz="quarter" idx="12"/>
          </p:nvPr>
        </p:nvSpPr>
        <p:spPr>
          <a:xfrm>
            <a:off x="10880344" y="6476873"/>
            <a:ext cx="1054100" cy="365125"/>
          </a:xfrm>
        </p:spPr>
        <p:txBody>
          <a:bodyPr anchor="ctr">
            <a:normAutofit/>
          </a:bodyPr>
          <a:lstStyle/>
          <a:p>
            <a:pPr>
              <a:spcAft>
                <a:spcPts val="600"/>
              </a:spcAft>
            </a:pPr>
            <a:fld id="{6039E477-088D-487D-A482-1547B74FD154}" type="slidenum">
              <a:rPr lang="en-US" smtClean="0"/>
              <a:pPr>
                <a:spcAft>
                  <a:spcPts val="600"/>
                </a:spcAft>
              </a:pPr>
              <a:t>4</a:t>
            </a:fld>
            <a:endParaRPr lang="en-US" dirty="0"/>
          </a:p>
        </p:txBody>
      </p:sp>
      <p:sp>
        <p:nvSpPr>
          <p:cNvPr id="5" name="Content Placeholder 4">
            <a:extLst>
              <a:ext uri="{FF2B5EF4-FFF2-40B4-BE49-F238E27FC236}">
                <a16:creationId xmlns:a16="http://schemas.microsoft.com/office/drawing/2014/main" id="{0AFC3507-0A2E-40D3-9671-1D4C98B7B295}"/>
              </a:ext>
            </a:extLst>
          </p:cNvPr>
          <p:cNvSpPr>
            <a:spLocks noGrp="1"/>
          </p:cNvSpPr>
          <p:nvPr>
            <p:ph sz="half" idx="1"/>
          </p:nvPr>
        </p:nvSpPr>
        <p:spPr>
          <a:xfrm>
            <a:off x="199161" y="935152"/>
            <a:ext cx="5715000" cy="5392951"/>
          </a:xfrm>
        </p:spPr>
        <p:txBody>
          <a:bodyPr>
            <a:normAutofit/>
          </a:bodyPr>
          <a:lstStyle/>
          <a:p>
            <a:r>
              <a:rPr lang="en-US" dirty="0"/>
              <a:t>Identify areas where improvement is needed</a:t>
            </a:r>
          </a:p>
          <a:p>
            <a:r>
              <a:rPr lang="en-US" dirty="0"/>
              <a:t>Develop and implement a work plan to address gaps </a:t>
            </a:r>
          </a:p>
          <a:p>
            <a:r>
              <a:rPr lang="en-US" dirty="0"/>
              <a:t>Implement quality assurance elements </a:t>
            </a:r>
          </a:p>
          <a:p>
            <a:r>
              <a:rPr lang="en-US" dirty="0"/>
              <a:t>Use data to monitor quality progress</a:t>
            </a:r>
          </a:p>
          <a:p>
            <a:r>
              <a:rPr lang="en-US" dirty="0"/>
              <a:t>Maintain continuous quality improvement</a:t>
            </a:r>
          </a:p>
          <a:p>
            <a:endParaRPr lang="en-US" dirty="0"/>
          </a:p>
        </p:txBody>
      </p:sp>
      <p:pic>
        <p:nvPicPr>
          <p:cNvPr id="7" name="Content Placeholder 6">
            <a:extLst>
              <a:ext uri="{FF2B5EF4-FFF2-40B4-BE49-F238E27FC236}">
                <a16:creationId xmlns:a16="http://schemas.microsoft.com/office/drawing/2014/main" id="{267BA4EE-A9D0-457F-A393-9033D4DD5873}"/>
              </a:ext>
            </a:extLst>
          </p:cNvPr>
          <p:cNvPicPr>
            <a:picLocks noGrp="1" noChangeAspect="1"/>
          </p:cNvPicPr>
          <p:nvPr>
            <p:ph sz="half" idx="2"/>
          </p:nvPr>
        </p:nvPicPr>
        <p:blipFill>
          <a:blip r:embed="rId3"/>
          <a:stretch>
            <a:fillRect/>
          </a:stretch>
        </p:blipFill>
        <p:spPr>
          <a:xfrm>
            <a:off x="6380468" y="935152"/>
            <a:ext cx="5392951" cy="5392951"/>
          </a:xfrm>
          <a:prstGeom prst="rect">
            <a:avLst/>
          </a:prstGeom>
          <a:noFill/>
        </p:spPr>
      </p:pic>
    </p:spTree>
    <p:extLst>
      <p:ext uri="{BB962C8B-B14F-4D97-AF65-F5344CB8AC3E}">
        <p14:creationId xmlns:p14="http://schemas.microsoft.com/office/powerpoint/2010/main" val="3145202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6384"/>
          </a:xfrm>
        </p:spPr>
        <p:txBody>
          <a:bodyPr vert="horz" lIns="274320" tIns="45720" rIns="274320" bIns="45720" rtlCol="0" anchor="ctr">
            <a:normAutofit/>
          </a:bodyPr>
          <a:lstStyle/>
          <a:p>
            <a:r>
              <a:rPr lang="en-US" dirty="0"/>
              <a:t>SPI-RRT Checklist</a:t>
            </a:r>
          </a:p>
        </p:txBody>
      </p:sp>
      <p:sp>
        <p:nvSpPr>
          <p:cNvPr id="3" name="Slide Number Placeholder 2"/>
          <p:cNvSpPr>
            <a:spLocks noGrp="1"/>
          </p:cNvSpPr>
          <p:nvPr>
            <p:ph type="sldNum" sz="quarter" idx="12"/>
          </p:nvPr>
        </p:nvSpPr>
        <p:spPr>
          <a:xfrm>
            <a:off x="10880344" y="6476873"/>
            <a:ext cx="105410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41835B0D-C814-4CB4-9E53-EE575E26A488}"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5</a:t>
            </a:fld>
            <a:endParaRPr kumimoji="0" lang="en-US" b="0" i="0" u="none" strike="noStrike" kern="1200" cap="none" spc="0" normalizeH="0" baseline="0" noProof="0" dirty="0">
              <a:ln>
                <a:noFill/>
              </a:ln>
              <a:effectLst/>
              <a:uLnTx/>
              <a:uFillTx/>
            </a:endParaRPr>
          </a:p>
        </p:txBody>
      </p:sp>
      <p:sp>
        <p:nvSpPr>
          <p:cNvPr id="15" name="Content Placeholder 14">
            <a:extLst>
              <a:ext uri="{FF2B5EF4-FFF2-40B4-BE49-F238E27FC236}">
                <a16:creationId xmlns:a16="http://schemas.microsoft.com/office/drawing/2014/main" id="{0A6FEAA2-3E15-4E0A-87BD-47A4129D3B79}"/>
              </a:ext>
            </a:extLst>
          </p:cNvPr>
          <p:cNvSpPr>
            <a:spLocks noGrp="1"/>
          </p:cNvSpPr>
          <p:nvPr>
            <p:ph sz="half" idx="2"/>
          </p:nvPr>
        </p:nvSpPr>
        <p:spPr>
          <a:xfrm>
            <a:off x="9368598" y="1557936"/>
            <a:ext cx="2855167" cy="4203866"/>
          </a:xfrm>
        </p:spPr>
        <p:txBody>
          <a:bodyPr>
            <a:noAutofit/>
          </a:bodyPr>
          <a:lstStyle/>
          <a:p>
            <a:r>
              <a:rPr lang="en-US" sz="1800" dirty="0"/>
              <a:t>SPI-RT is accepted by WHO and is included in the QA handbook </a:t>
            </a:r>
          </a:p>
          <a:p>
            <a:r>
              <a:rPr lang="en-US" sz="1800" dirty="0"/>
              <a:t>Provides guidance on QA practices</a:t>
            </a:r>
          </a:p>
          <a:p>
            <a:r>
              <a:rPr lang="en-US" sz="1800" dirty="0"/>
              <a:t>Guide for development of policies and procedures to address gaps identified at the site</a:t>
            </a:r>
          </a:p>
          <a:p>
            <a:r>
              <a:rPr lang="en-US" sz="1800" dirty="0"/>
              <a:t>SPI-RT revised to include the HIV-1 recent infection surveillance component (SPI-RRT) and has been submitted to WHO to update handbook</a:t>
            </a:r>
          </a:p>
        </p:txBody>
      </p:sp>
      <p:pic>
        <p:nvPicPr>
          <p:cNvPr id="7" name="Content Placeholder 6">
            <a:extLst>
              <a:ext uri="{FF2B5EF4-FFF2-40B4-BE49-F238E27FC236}">
                <a16:creationId xmlns:a16="http://schemas.microsoft.com/office/drawing/2014/main" id="{F86C9D8D-EA95-4D31-B839-B3AF63E54296}"/>
              </a:ext>
            </a:extLst>
          </p:cNvPr>
          <p:cNvPicPr>
            <a:picLocks noGrp="1" noChangeAspect="1"/>
          </p:cNvPicPr>
          <p:nvPr>
            <p:ph sz="half" idx="1"/>
          </p:nvPr>
        </p:nvPicPr>
        <p:blipFill>
          <a:blip r:embed="rId3"/>
          <a:stretch>
            <a:fillRect/>
          </a:stretch>
        </p:blipFill>
        <p:spPr>
          <a:xfrm>
            <a:off x="4834589" y="882881"/>
            <a:ext cx="4553827" cy="5160226"/>
          </a:xfrm>
          <a:prstGeom prst="rect">
            <a:avLst/>
          </a:prstGeom>
        </p:spPr>
      </p:pic>
      <p:pic>
        <p:nvPicPr>
          <p:cNvPr id="8" name="Picture 7">
            <a:extLst>
              <a:ext uri="{FF2B5EF4-FFF2-40B4-BE49-F238E27FC236}">
                <a16:creationId xmlns:a16="http://schemas.microsoft.com/office/drawing/2014/main" id="{09E817DE-978F-4E5A-9840-FBF9EF005B70}"/>
              </a:ext>
            </a:extLst>
          </p:cNvPr>
          <p:cNvPicPr>
            <a:picLocks noChangeAspect="1"/>
          </p:cNvPicPr>
          <p:nvPr/>
        </p:nvPicPr>
        <p:blipFill>
          <a:blip r:embed="rId4"/>
          <a:stretch>
            <a:fillRect/>
          </a:stretch>
        </p:blipFill>
        <p:spPr>
          <a:xfrm>
            <a:off x="109186" y="964718"/>
            <a:ext cx="3391710" cy="4797084"/>
          </a:xfrm>
          <a:prstGeom prst="rect">
            <a:avLst/>
          </a:prstGeom>
          <a:effectLst>
            <a:outerShdw blurRad="50800" dist="38100" algn="l" rotWithShape="0">
              <a:prstClr val="black">
                <a:alpha val="40000"/>
              </a:prstClr>
            </a:outerShdw>
          </a:effectLst>
        </p:spPr>
      </p:pic>
      <p:sp>
        <p:nvSpPr>
          <p:cNvPr id="11" name="Right Arrow 12">
            <a:extLst>
              <a:ext uri="{FF2B5EF4-FFF2-40B4-BE49-F238E27FC236}">
                <a16:creationId xmlns:a16="http://schemas.microsoft.com/office/drawing/2014/main" id="{523A16C1-002D-47C2-9CF5-7B1EAA91DB15}"/>
              </a:ext>
            </a:extLst>
          </p:cNvPr>
          <p:cNvSpPr/>
          <p:nvPr/>
        </p:nvSpPr>
        <p:spPr>
          <a:xfrm>
            <a:off x="3586814" y="2996269"/>
            <a:ext cx="1247775" cy="466725"/>
          </a:xfrm>
          <a:prstGeom prst="rightArrow">
            <a:avLst/>
          </a:prstGeom>
          <a:solidFill>
            <a:srgbClr val="008080"/>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E284204-ECC4-4EEE-9399-008D9511A5DE}"/>
              </a:ext>
            </a:extLst>
          </p:cNvPr>
          <p:cNvPicPr>
            <a:picLocks noChangeAspect="1"/>
          </p:cNvPicPr>
          <p:nvPr/>
        </p:nvPicPr>
        <p:blipFill>
          <a:blip r:embed="rId5"/>
          <a:stretch>
            <a:fillRect/>
          </a:stretch>
        </p:blipFill>
        <p:spPr>
          <a:xfrm>
            <a:off x="4814245" y="882881"/>
            <a:ext cx="4574171" cy="4639733"/>
          </a:xfrm>
          <a:prstGeom prst="rect">
            <a:avLst/>
          </a:prstGeom>
        </p:spPr>
      </p:pic>
    </p:spTree>
    <p:extLst>
      <p:ext uri="{BB962C8B-B14F-4D97-AF65-F5344CB8AC3E}">
        <p14:creationId xmlns:p14="http://schemas.microsoft.com/office/powerpoint/2010/main" val="402474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fade">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fade">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fade">
                                      <p:cBhvr>
                                        <p:cTn id="38" dur="500"/>
                                        <p:tgtEl>
                                          <p:spTgt spid="1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927D-23C9-4D92-B5A6-DF942E28828E}"/>
              </a:ext>
            </a:extLst>
          </p:cNvPr>
          <p:cNvSpPr>
            <a:spLocks noGrp="1"/>
          </p:cNvSpPr>
          <p:nvPr>
            <p:ph type="title"/>
          </p:nvPr>
        </p:nvSpPr>
        <p:spPr/>
        <p:txBody>
          <a:bodyPr/>
          <a:lstStyle/>
          <a:p>
            <a:r>
              <a:rPr lang="en-US" dirty="0"/>
              <a:t>SPI-RRT Section Standards</a:t>
            </a:r>
          </a:p>
        </p:txBody>
      </p:sp>
      <p:sp>
        <p:nvSpPr>
          <p:cNvPr id="3" name="Slide Number Placeholder 2">
            <a:extLst>
              <a:ext uri="{FF2B5EF4-FFF2-40B4-BE49-F238E27FC236}">
                <a16:creationId xmlns:a16="http://schemas.microsoft.com/office/drawing/2014/main" id="{3B379983-89F4-4BBC-8229-D1110884D70A}"/>
              </a:ext>
            </a:extLst>
          </p:cNvPr>
          <p:cNvSpPr>
            <a:spLocks noGrp="1"/>
          </p:cNvSpPr>
          <p:nvPr>
            <p:ph type="sldNum" sz="quarter" idx="12"/>
          </p:nvPr>
        </p:nvSpPr>
        <p:spPr/>
        <p:txBody>
          <a:bodyPr/>
          <a:lstStyle/>
          <a:p>
            <a:fld id="{6039E477-088D-487D-A482-1547B74FD154}" type="slidenum">
              <a:rPr lang="en-US" smtClean="0"/>
              <a:t>6</a:t>
            </a:fld>
            <a:endParaRPr lang="en-US" dirty="0"/>
          </a:p>
        </p:txBody>
      </p:sp>
      <p:grpSp>
        <p:nvGrpSpPr>
          <p:cNvPr id="4" name="Group 3">
            <a:extLst>
              <a:ext uri="{FF2B5EF4-FFF2-40B4-BE49-F238E27FC236}">
                <a16:creationId xmlns:a16="http://schemas.microsoft.com/office/drawing/2014/main" id="{682DD5C0-50E5-4BAC-A644-8973A631A033}"/>
              </a:ext>
            </a:extLst>
          </p:cNvPr>
          <p:cNvGrpSpPr/>
          <p:nvPr/>
        </p:nvGrpSpPr>
        <p:grpSpPr>
          <a:xfrm>
            <a:off x="1788552" y="1091525"/>
            <a:ext cx="8614894" cy="5385343"/>
            <a:chOff x="1788552" y="1091525"/>
            <a:chExt cx="8614894" cy="5385343"/>
          </a:xfrm>
        </p:grpSpPr>
        <p:sp>
          <p:nvSpPr>
            <p:cNvPr id="5" name="Freeform: Shape 4">
              <a:extLst>
                <a:ext uri="{FF2B5EF4-FFF2-40B4-BE49-F238E27FC236}">
                  <a16:creationId xmlns:a16="http://schemas.microsoft.com/office/drawing/2014/main" id="{89ED5C0D-64BB-4886-9C3A-75DE901A44C4}"/>
                </a:ext>
              </a:extLst>
            </p:cNvPr>
            <p:cNvSpPr/>
            <p:nvPr/>
          </p:nvSpPr>
          <p:spPr>
            <a:xfrm>
              <a:off x="1788552" y="1091525"/>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Personnel Training and Certification</a:t>
              </a:r>
            </a:p>
            <a:p>
              <a:pPr marL="0" lvl="0" indent="0" algn="ctr" defTabSz="800100">
                <a:lnSpc>
                  <a:spcPct val="90000"/>
                </a:lnSpc>
                <a:spcBef>
                  <a:spcPct val="0"/>
                </a:spcBef>
                <a:spcAft>
                  <a:spcPct val="35000"/>
                </a:spcAft>
                <a:buNone/>
              </a:pPr>
              <a:r>
                <a:rPr lang="en-US" sz="1400" b="0" kern="1200" dirty="0"/>
                <a:t>HTS should be offered by testers with adequate and documented training, competent skills, and certified.</a:t>
              </a:r>
              <a:endParaRPr lang="en-US" sz="1800" b="0" kern="1200" dirty="0"/>
            </a:p>
          </p:txBody>
        </p:sp>
        <p:sp>
          <p:nvSpPr>
            <p:cNvPr id="6" name="Freeform: Shape 5">
              <a:extLst>
                <a:ext uri="{FF2B5EF4-FFF2-40B4-BE49-F238E27FC236}">
                  <a16:creationId xmlns:a16="http://schemas.microsoft.com/office/drawing/2014/main" id="{7A368D3B-B956-48B1-8F66-FB4208194670}"/>
                </a:ext>
              </a:extLst>
            </p:cNvPr>
            <p:cNvSpPr/>
            <p:nvPr/>
          </p:nvSpPr>
          <p:spPr>
            <a:xfrm>
              <a:off x="4749922" y="1091525"/>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Physical Facility</a:t>
              </a:r>
            </a:p>
            <a:p>
              <a:pPr marL="0" lvl="0" indent="0" algn="ctr" defTabSz="800100">
                <a:lnSpc>
                  <a:spcPct val="90000"/>
                </a:lnSpc>
                <a:spcBef>
                  <a:spcPct val="0"/>
                </a:spcBef>
                <a:spcAft>
                  <a:spcPct val="35000"/>
                </a:spcAft>
                <a:buNone/>
              </a:pPr>
              <a:r>
                <a:rPr lang="en-US" sz="1400" b="0" kern="1200" dirty="0"/>
                <a:t>The testing site is adequate to provide a safe and effective HTS services.</a:t>
              </a:r>
              <a:endParaRPr lang="en-US" sz="1800" b="0" kern="1200" dirty="0"/>
            </a:p>
          </p:txBody>
        </p:sp>
        <p:sp>
          <p:nvSpPr>
            <p:cNvPr id="8" name="Freeform: Shape 7">
              <a:extLst>
                <a:ext uri="{FF2B5EF4-FFF2-40B4-BE49-F238E27FC236}">
                  <a16:creationId xmlns:a16="http://schemas.microsoft.com/office/drawing/2014/main" id="{B28474A0-7499-434B-A5B0-4FEC5B0E9916}"/>
                </a:ext>
              </a:extLst>
            </p:cNvPr>
            <p:cNvSpPr/>
            <p:nvPr/>
          </p:nvSpPr>
          <p:spPr>
            <a:xfrm>
              <a:off x="7711292" y="1091525"/>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Safety</a:t>
              </a:r>
            </a:p>
            <a:p>
              <a:pPr marL="0" lvl="0" indent="0" algn="ctr" defTabSz="800100">
                <a:lnSpc>
                  <a:spcPct val="90000"/>
                </a:lnSpc>
                <a:spcBef>
                  <a:spcPct val="0"/>
                </a:spcBef>
                <a:spcAft>
                  <a:spcPct val="35000"/>
                </a:spcAft>
                <a:buNone/>
              </a:pPr>
              <a:r>
                <a:rPr lang="en-US" sz="1400" b="0" kern="1200" dirty="0"/>
                <a:t>The testing sites implements infection prevention and control processes.</a:t>
              </a:r>
              <a:endParaRPr lang="en-US" sz="1800" b="0" kern="1200" dirty="0"/>
            </a:p>
          </p:txBody>
        </p:sp>
        <p:sp>
          <p:nvSpPr>
            <p:cNvPr id="9" name="Freeform: Shape 8">
              <a:extLst>
                <a:ext uri="{FF2B5EF4-FFF2-40B4-BE49-F238E27FC236}">
                  <a16:creationId xmlns:a16="http://schemas.microsoft.com/office/drawing/2014/main" id="{809C1477-2072-4F63-AFF4-70E2C53C3092}"/>
                </a:ext>
              </a:extLst>
            </p:cNvPr>
            <p:cNvSpPr/>
            <p:nvPr/>
          </p:nvSpPr>
          <p:spPr>
            <a:xfrm>
              <a:off x="1788552" y="2976034"/>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Pre-Testing</a:t>
              </a:r>
            </a:p>
            <a:p>
              <a:pPr marL="0" lvl="0" indent="0" algn="ctr" defTabSz="800100">
                <a:lnSpc>
                  <a:spcPct val="90000"/>
                </a:lnSpc>
                <a:spcBef>
                  <a:spcPct val="0"/>
                </a:spcBef>
                <a:spcAft>
                  <a:spcPct val="35000"/>
                </a:spcAft>
                <a:buNone/>
              </a:pPr>
              <a:r>
                <a:rPr lang="en-US" sz="1400" b="0" kern="1200" dirty="0"/>
                <a:t>All safety and specimen collection procedures are followed, test kits and consumables are adequate to provide accurate and reliable test results </a:t>
              </a:r>
              <a:endParaRPr lang="en-US" sz="1800" b="0" kern="1200" dirty="0"/>
            </a:p>
          </p:txBody>
        </p:sp>
        <p:sp>
          <p:nvSpPr>
            <p:cNvPr id="10" name="Freeform: Shape 9">
              <a:extLst>
                <a:ext uri="{FF2B5EF4-FFF2-40B4-BE49-F238E27FC236}">
                  <a16:creationId xmlns:a16="http://schemas.microsoft.com/office/drawing/2014/main" id="{CD44ED7D-5762-4357-8383-FA2172F56365}"/>
                </a:ext>
              </a:extLst>
            </p:cNvPr>
            <p:cNvSpPr/>
            <p:nvPr/>
          </p:nvSpPr>
          <p:spPr>
            <a:xfrm>
              <a:off x="4749922" y="2976034"/>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Testing</a:t>
              </a:r>
            </a:p>
            <a:p>
              <a:pPr marL="0" lvl="0" indent="0" algn="ctr" defTabSz="800100">
                <a:lnSpc>
                  <a:spcPct val="90000"/>
                </a:lnSpc>
                <a:spcBef>
                  <a:spcPct val="0"/>
                </a:spcBef>
                <a:spcAft>
                  <a:spcPct val="35000"/>
                </a:spcAft>
                <a:buNone/>
              </a:pPr>
              <a:r>
                <a:rPr lang="en-US" sz="1400" b="0" kern="1200" dirty="0"/>
                <a:t>All safety and testing procedures are implemented during throughout testing</a:t>
              </a:r>
              <a:endParaRPr lang="en-US" sz="1800" b="0" kern="1200" dirty="0"/>
            </a:p>
          </p:txBody>
        </p:sp>
        <p:sp>
          <p:nvSpPr>
            <p:cNvPr id="11" name="Freeform: Shape 10">
              <a:extLst>
                <a:ext uri="{FF2B5EF4-FFF2-40B4-BE49-F238E27FC236}">
                  <a16:creationId xmlns:a16="http://schemas.microsoft.com/office/drawing/2014/main" id="{FF3BCCFC-2256-402E-A648-CF9F9A9F2937}"/>
                </a:ext>
              </a:extLst>
            </p:cNvPr>
            <p:cNvSpPr/>
            <p:nvPr/>
          </p:nvSpPr>
          <p:spPr>
            <a:xfrm>
              <a:off x="7711292" y="2976034"/>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Post-Testing</a:t>
              </a:r>
            </a:p>
            <a:p>
              <a:pPr marL="0" lvl="0" indent="0" algn="ctr" defTabSz="800100">
                <a:lnSpc>
                  <a:spcPct val="90000"/>
                </a:lnSpc>
                <a:spcBef>
                  <a:spcPct val="0"/>
                </a:spcBef>
                <a:spcAft>
                  <a:spcPct val="35000"/>
                </a:spcAft>
                <a:buNone/>
              </a:pPr>
              <a:r>
                <a:rPr lang="en-US" sz="1400" b="0" kern="1200" dirty="0"/>
                <a:t>Documents and procedures (SOPs/job aides) regarding reporting and reviewing results are implemented</a:t>
              </a:r>
              <a:endParaRPr lang="en-US" sz="1800" b="0" kern="1200" dirty="0"/>
            </a:p>
          </p:txBody>
        </p:sp>
        <p:sp>
          <p:nvSpPr>
            <p:cNvPr id="12" name="Freeform: Shape 11">
              <a:extLst>
                <a:ext uri="{FF2B5EF4-FFF2-40B4-BE49-F238E27FC236}">
                  <a16:creationId xmlns:a16="http://schemas.microsoft.com/office/drawing/2014/main" id="{F3A601F4-B4BB-4311-818E-230905C371BB}"/>
                </a:ext>
              </a:extLst>
            </p:cNvPr>
            <p:cNvSpPr/>
            <p:nvPr/>
          </p:nvSpPr>
          <p:spPr>
            <a:xfrm>
              <a:off x="1788552" y="4860542"/>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External Quality Assessment</a:t>
              </a:r>
            </a:p>
            <a:p>
              <a:pPr marL="0" lvl="0" indent="0" algn="ctr" defTabSz="800100">
                <a:lnSpc>
                  <a:spcPct val="90000"/>
                </a:lnSpc>
                <a:spcBef>
                  <a:spcPct val="0"/>
                </a:spcBef>
                <a:spcAft>
                  <a:spcPct val="35000"/>
                </a:spcAft>
                <a:buNone/>
              </a:pPr>
              <a:r>
                <a:rPr lang="en-US" sz="1400" b="0" kern="1200" dirty="0"/>
                <a:t>Testing sites are periodically audited for performance and Audited if quality assurance procedures are followed and documented</a:t>
              </a:r>
              <a:endParaRPr lang="en-US" sz="1800" b="0" kern="1200" dirty="0"/>
            </a:p>
          </p:txBody>
        </p:sp>
        <p:sp>
          <p:nvSpPr>
            <p:cNvPr id="13" name="Freeform: Shape 12">
              <a:extLst>
                <a:ext uri="{FF2B5EF4-FFF2-40B4-BE49-F238E27FC236}">
                  <a16:creationId xmlns:a16="http://schemas.microsoft.com/office/drawing/2014/main" id="{E1E0E370-AFBD-43A8-8455-C420F6FFC9A4}"/>
                </a:ext>
              </a:extLst>
            </p:cNvPr>
            <p:cNvSpPr/>
            <p:nvPr/>
          </p:nvSpPr>
          <p:spPr>
            <a:xfrm>
              <a:off x="4777921" y="4861576"/>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olidFill>
              <a:srgbClr val="FFFF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HIV-1 Recent Infection Surveillance</a:t>
              </a:r>
            </a:p>
            <a:p>
              <a:pPr marL="0" lvl="0" indent="0" algn="ctr" defTabSz="800100">
                <a:lnSpc>
                  <a:spcPct val="90000"/>
                </a:lnSpc>
                <a:spcBef>
                  <a:spcPct val="0"/>
                </a:spcBef>
                <a:spcAft>
                  <a:spcPct val="35000"/>
                </a:spcAft>
                <a:buNone/>
              </a:pPr>
              <a:r>
                <a:rPr lang="en-US" sz="1800" b="0" kern="1200" dirty="0"/>
                <a:t>   </a:t>
              </a:r>
              <a:r>
                <a:rPr lang="en-US" sz="1400" b="0" kern="1200" dirty="0"/>
                <a:t>All safety and testing procedures for RTRI are implemented throughout the testing process</a:t>
              </a:r>
              <a:endParaRPr lang="en-US" sz="1800" b="0" kern="1200" dirty="0"/>
            </a:p>
          </p:txBody>
        </p:sp>
      </p:grpSp>
    </p:spTree>
    <p:extLst>
      <p:ext uri="{BB962C8B-B14F-4D97-AF65-F5344CB8AC3E}">
        <p14:creationId xmlns:p14="http://schemas.microsoft.com/office/powerpoint/2010/main" val="966156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78293A-7C07-4EE2-A62E-8C1B356A9877}"/>
              </a:ext>
            </a:extLst>
          </p:cNvPr>
          <p:cNvPicPr>
            <a:picLocks noChangeAspect="1"/>
          </p:cNvPicPr>
          <p:nvPr/>
        </p:nvPicPr>
        <p:blipFill>
          <a:blip r:embed="rId3"/>
          <a:stretch>
            <a:fillRect/>
          </a:stretch>
        </p:blipFill>
        <p:spPr>
          <a:xfrm>
            <a:off x="796921" y="0"/>
            <a:ext cx="10598156" cy="6858000"/>
          </a:xfrm>
          <a:prstGeom prst="rect">
            <a:avLst/>
          </a:prstGeom>
        </p:spPr>
      </p:pic>
      <p:sp>
        <p:nvSpPr>
          <p:cNvPr id="4" name="Slide Number Placeholder 3"/>
          <p:cNvSpPr>
            <a:spLocks noGrp="1"/>
          </p:cNvSpPr>
          <p:nvPr>
            <p:ph type="sldNum" sz="quarter" idx="4294967295"/>
          </p:nvPr>
        </p:nvSpPr>
        <p:spPr>
          <a:xfrm>
            <a:off x="9448800" y="6356350"/>
            <a:ext cx="2743200" cy="365125"/>
          </a:xfrm>
        </p:spPr>
        <p:txBody>
          <a:bodyPr/>
          <a:lstStyle/>
          <a:p>
            <a:fld id="{6039E477-088D-487D-A482-1547B74FD154}" type="slidenum">
              <a:rPr lang="en-US" smtClean="0"/>
              <a:t>7</a:t>
            </a:fld>
            <a:endParaRPr lang="en-US" dirty="0"/>
          </a:p>
        </p:txBody>
      </p:sp>
      <p:sp>
        <p:nvSpPr>
          <p:cNvPr id="2" name="Rectangle 1">
            <a:extLst>
              <a:ext uri="{FF2B5EF4-FFF2-40B4-BE49-F238E27FC236}">
                <a16:creationId xmlns:a16="http://schemas.microsoft.com/office/drawing/2014/main" id="{F7AC5878-4410-48B9-815B-8E93EF8D6FDB}"/>
              </a:ext>
            </a:extLst>
          </p:cNvPr>
          <p:cNvSpPr/>
          <p:nvPr/>
        </p:nvSpPr>
        <p:spPr>
          <a:xfrm>
            <a:off x="968828" y="4536831"/>
            <a:ext cx="10254343" cy="19343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8CDD348D-2BAA-441C-9A5C-77F04BA76CD5}"/>
                  </a:ext>
                </a:extLst>
              </p14:cNvPr>
              <p14:cNvContentPartPr/>
              <p14:nvPr/>
            </p14:nvContentPartPr>
            <p14:xfrm>
              <a:off x="6213549" y="4654609"/>
              <a:ext cx="2584080" cy="30240"/>
            </p14:xfrm>
          </p:contentPart>
        </mc:Choice>
        <mc:Fallback xmlns="">
          <p:pic>
            <p:nvPicPr>
              <p:cNvPr id="8" name="Ink 7">
                <a:extLst>
                  <a:ext uri="{FF2B5EF4-FFF2-40B4-BE49-F238E27FC236}">
                    <a16:creationId xmlns:a16="http://schemas.microsoft.com/office/drawing/2014/main" id="{8CDD348D-2BAA-441C-9A5C-77F04BA76CD5}"/>
                  </a:ext>
                </a:extLst>
              </p:cNvPr>
              <p:cNvPicPr/>
              <p:nvPr/>
            </p:nvPicPr>
            <p:blipFill>
              <a:blip r:embed="rId9"/>
              <a:stretch>
                <a:fillRect/>
              </a:stretch>
            </p:blipFill>
            <p:spPr>
              <a:xfrm>
                <a:off x="6159909" y="4546969"/>
                <a:ext cx="269172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7AD6ED17-34AC-4118-A3BE-669E69A638E5}"/>
                  </a:ext>
                </a:extLst>
              </p14:cNvPr>
              <p14:cNvContentPartPr/>
              <p14:nvPr/>
            </p14:nvContentPartPr>
            <p14:xfrm>
              <a:off x="1119189" y="5289649"/>
              <a:ext cx="3319560" cy="29520"/>
            </p14:xfrm>
          </p:contentPart>
        </mc:Choice>
        <mc:Fallback xmlns="">
          <p:pic>
            <p:nvPicPr>
              <p:cNvPr id="9" name="Ink 8">
                <a:extLst>
                  <a:ext uri="{FF2B5EF4-FFF2-40B4-BE49-F238E27FC236}">
                    <a16:creationId xmlns:a16="http://schemas.microsoft.com/office/drawing/2014/main" id="{7AD6ED17-34AC-4118-A3BE-669E69A638E5}"/>
                  </a:ext>
                </a:extLst>
              </p:cNvPr>
              <p:cNvPicPr/>
              <p:nvPr/>
            </p:nvPicPr>
            <p:blipFill>
              <a:blip r:embed="rId11"/>
              <a:stretch>
                <a:fillRect/>
              </a:stretch>
            </p:blipFill>
            <p:spPr>
              <a:xfrm>
                <a:off x="1065549" y="5181649"/>
                <a:ext cx="342720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52B99E59-77F7-48AA-A1CE-149819A5A620}"/>
                  </a:ext>
                </a:extLst>
              </p14:cNvPr>
              <p14:cNvContentPartPr/>
              <p14:nvPr/>
            </p14:nvContentPartPr>
            <p14:xfrm>
              <a:off x="1119189" y="5905609"/>
              <a:ext cx="4618440" cy="38520"/>
            </p14:xfrm>
          </p:contentPart>
        </mc:Choice>
        <mc:Fallback xmlns="">
          <p:pic>
            <p:nvPicPr>
              <p:cNvPr id="11" name="Ink 10">
                <a:extLst>
                  <a:ext uri="{FF2B5EF4-FFF2-40B4-BE49-F238E27FC236}">
                    <a16:creationId xmlns:a16="http://schemas.microsoft.com/office/drawing/2014/main" id="{52B99E59-77F7-48AA-A1CE-149819A5A620}"/>
                  </a:ext>
                </a:extLst>
              </p:cNvPr>
              <p:cNvPicPr/>
              <p:nvPr/>
            </p:nvPicPr>
            <p:blipFill>
              <a:blip r:embed="rId13"/>
              <a:stretch>
                <a:fillRect/>
              </a:stretch>
            </p:blipFill>
            <p:spPr>
              <a:xfrm>
                <a:off x="1065549" y="5797609"/>
                <a:ext cx="47260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570085A3-E279-4A61-B44F-F12690D790AC}"/>
                  </a:ext>
                </a:extLst>
              </p14:cNvPr>
              <p14:cNvContentPartPr/>
              <p14:nvPr/>
            </p14:nvContentPartPr>
            <p14:xfrm>
              <a:off x="6213549" y="5269129"/>
              <a:ext cx="2052360" cy="21240"/>
            </p14:xfrm>
          </p:contentPart>
        </mc:Choice>
        <mc:Fallback xmlns="">
          <p:pic>
            <p:nvPicPr>
              <p:cNvPr id="18" name="Ink 17">
                <a:extLst>
                  <a:ext uri="{FF2B5EF4-FFF2-40B4-BE49-F238E27FC236}">
                    <a16:creationId xmlns:a16="http://schemas.microsoft.com/office/drawing/2014/main" id="{570085A3-E279-4A61-B44F-F12690D790AC}"/>
                  </a:ext>
                </a:extLst>
              </p:cNvPr>
              <p:cNvPicPr/>
              <p:nvPr/>
            </p:nvPicPr>
            <p:blipFill>
              <a:blip r:embed="rId15"/>
              <a:stretch>
                <a:fillRect/>
              </a:stretch>
            </p:blipFill>
            <p:spPr>
              <a:xfrm>
                <a:off x="6159909" y="5161129"/>
                <a:ext cx="21600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4D5DE03A-D141-466A-BF35-5E0A3CECD451}"/>
                  </a:ext>
                </a:extLst>
              </p14:cNvPr>
              <p14:cNvContentPartPr/>
              <p14:nvPr/>
            </p14:nvContentPartPr>
            <p14:xfrm>
              <a:off x="6223269" y="5895889"/>
              <a:ext cx="2854440" cy="30600"/>
            </p14:xfrm>
          </p:contentPart>
        </mc:Choice>
        <mc:Fallback xmlns="">
          <p:pic>
            <p:nvPicPr>
              <p:cNvPr id="19" name="Ink 18">
                <a:extLst>
                  <a:ext uri="{FF2B5EF4-FFF2-40B4-BE49-F238E27FC236}">
                    <a16:creationId xmlns:a16="http://schemas.microsoft.com/office/drawing/2014/main" id="{4D5DE03A-D141-466A-BF35-5E0A3CECD451}"/>
                  </a:ext>
                </a:extLst>
              </p:cNvPr>
              <p:cNvPicPr/>
              <p:nvPr/>
            </p:nvPicPr>
            <p:blipFill>
              <a:blip r:embed="rId17"/>
              <a:stretch>
                <a:fillRect/>
              </a:stretch>
            </p:blipFill>
            <p:spPr>
              <a:xfrm>
                <a:off x="6169269" y="5788249"/>
                <a:ext cx="296208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376C5180-D2A2-4D62-B2DC-000F9AE85ABB}"/>
                  </a:ext>
                </a:extLst>
              </p14:cNvPr>
              <p14:cNvContentPartPr/>
              <p14:nvPr/>
            </p14:nvContentPartPr>
            <p14:xfrm>
              <a:off x="1072749" y="4870249"/>
              <a:ext cx="2094840" cy="29160"/>
            </p14:xfrm>
          </p:contentPart>
        </mc:Choice>
        <mc:Fallback xmlns="">
          <p:pic>
            <p:nvPicPr>
              <p:cNvPr id="12" name="Ink 11">
                <a:extLst>
                  <a:ext uri="{FF2B5EF4-FFF2-40B4-BE49-F238E27FC236}">
                    <a16:creationId xmlns:a16="http://schemas.microsoft.com/office/drawing/2014/main" id="{376C5180-D2A2-4D62-B2DC-000F9AE85ABB}"/>
                  </a:ext>
                </a:extLst>
              </p:cNvPr>
              <p:cNvPicPr/>
              <p:nvPr/>
            </p:nvPicPr>
            <p:blipFill>
              <a:blip r:embed="rId19"/>
              <a:stretch>
                <a:fillRect/>
              </a:stretch>
            </p:blipFill>
            <p:spPr>
              <a:xfrm>
                <a:off x="1018749" y="4762609"/>
                <a:ext cx="2202480" cy="244800"/>
              </a:xfrm>
              <a:prstGeom prst="rect">
                <a:avLst/>
              </a:prstGeom>
            </p:spPr>
          </p:pic>
        </mc:Fallback>
      </mc:AlternateContent>
    </p:spTree>
    <p:extLst>
      <p:ext uri="{BB962C8B-B14F-4D97-AF65-F5344CB8AC3E}">
        <p14:creationId xmlns:p14="http://schemas.microsoft.com/office/powerpoint/2010/main" val="313268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274320" tIns="45720" rIns="274320" bIns="45720" rtlCol="0" anchor="ctr">
            <a:normAutofit/>
          </a:bodyPr>
          <a:lstStyle/>
          <a:p>
            <a:r>
              <a:rPr lang="en-US" dirty="0"/>
              <a:t>Organization of the SPI-RRT Checklist: Part B</a:t>
            </a:r>
          </a:p>
        </p:txBody>
      </p:sp>
      <p:sp>
        <p:nvSpPr>
          <p:cNvPr id="3" name="Slide Number Placeholder 2"/>
          <p:cNvSpPr>
            <a:spLocks noGrp="1"/>
          </p:cNvSpPr>
          <p:nvPr>
            <p:ph type="sldNum" sz="quarter" idx="12"/>
          </p:nvPr>
        </p:nvSpPr>
        <p:spPr/>
        <p:txBody>
          <a:bodyPr/>
          <a:lstStyle/>
          <a:p>
            <a:fld id="{E369AF87-F0F2-4821-9497-0DF5526E2B5D}" type="slidenum">
              <a:rPr lang="en-US" smtClean="0"/>
              <a:t>8</a:t>
            </a:fld>
            <a:endParaRPr lang="en-US" dirty="0"/>
          </a:p>
        </p:txBody>
      </p:sp>
      <p:sp>
        <p:nvSpPr>
          <p:cNvPr id="8" name="TextBox 7"/>
          <p:cNvSpPr txBox="1"/>
          <p:nvPr/>
        </p:nvSpPr>
        <p:spPr>
          <a:xfrm>
            <a:off x="1182036" y="4381889"/>
            <a:ext cx="9827928" cy="2277547"/>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entury Gothic"/>
              </a:rPr>
              <a:t>    Yes = 1 point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6600"/>
                </a:solidFill>
                <a:effectLst/>
                <a:uLnTx/>
                <a:uFillTx/>
                <a:latin typeface="Century Gothic"/>
              </a:rPr>
              <a:t>When all elements are satisfactorily present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entury Gothic"/>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entury Gothic"/>
              </a:rPr>
              <a:t> Partial = 0.5 points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FC60D">
                    <a:lumMod val="50000"/>
                  </a:srgbClr>
                </a:solidFill>
                <a:effectLst/>
                <a:uLnTx/>
                <a:uFillTx/>
                <a:latin typeface="Century Gothic"/>
              </a:rPr>
              <a:t>Some but not all elements present, inconsistent implementation or non-adherence to procedures</a:t>
            </a:r>
            <a:endParaRPr kumimoji="0" lang="en-US" sz="1400" b="1" i="0" u="none" strike="noStrike" kern="0" cap="none" spc="0" normalizeH="0" baseline="0" noProof="0" dirty="0">
              <a:ln>
                <a:noFill/>
              </a:ln>
              <a:solidFill>
                <a:prstClr val="black"/>
              </a:solidFill>
              <a:effectLst/>
              <a:uLnTx/>
              <a:uFillTx/>
              <a:latin typeface="Century Gothic"/>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entury Gothic"/>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entury Gothic"/>
              </a:rPr>
              <a:t>     No= 0 point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entury Gothic"/>
              </a:rPr>
              <a:t> </a:t>
            </a:r>
            <a:r>
              <a:rPr kumimoji="0" lang="en-US" sz="1400" b="1" i="0" u="none" strike="noStrike" kern="0" cap="none" spc="0" normalizeH="0" baseline="0" noProof="0" dirty="0">
                <a:ln>
                  <a:noFill/>
                </a:ln>
                <a:solidFill>
                  <a:srgbClr val="C00000"/>
                </a:solidFill>
                <a:effectLst/>
                <a:uLnTx/>
                <a:uFillTx/>
                <a:latin typeface="Century Gothic"/>
              </a:rPr>
              <a:t>No elements present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entury Gothic"/>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entury Gothic"/>
              </a:rPr>
              <a:t>                                                Provide </a:t>
            </a:r>
            <a:r>
              <a:rPr kumimoji="0" lang="en-US" sz="1400" b="1" i="0" u="sng" strike="noStrike" kern="0" cap="none" spc="0" normalizeH="0" baseline="0" noProof="0" dirty="0">
                <a:ln>
                  <a:noFill/>
                </a:ln>
                <a:solidFill>
                  <a:prstClr val="black"/>
                </a:solidFill>
                <a:effectLst/>
                <a:uLnTx/>
                <a:uFillTx/>
                <a:latin typeface="Century Gothic"/>
              </a:rPr>
              <a:t>comments</a:t>
            </a:r>
            <a:r>
              <a:rPr kumimoji="0" lang="en-US" sz="1400" b="0" i="0" u="none" strike="noStrike" kern="0" cap="none" spc="0" normalizeH="0" baseline="0" noProof="0" dirty="0">
                <a:ln>
                  <a:noFill/>
                </a:ln>
                <a:solidFill>
                  <a:prstClr val="black"/>
                </a:solidFill>
                <a:effectLst/>
                <a:uLnTx/>
                <a:uFillTx/>
                <a:latin typeface="Century Gothic"/>
              </a:rPr>
              <a:t> for each “</a:t>
            </a:r>
            <a:r>
              <a:rPr kumimoji="0" lang="en-US" sz="1400" b="1" i="0" u="none" strike="noStrike" kern="0" cap="none" spc="0" normalizeH="0" baseline="0" noProof="0" dirty="0">
                <a:ln>
                  <a:noFill/>
                </a:ln>
                <a:solidFill>
                  <a:prstClr val="black"/>
                </a:solidFill>
                <a:effectLst/>
                <a:uLnTx/>
                <a:uFillTx/>
                <a:latin typeface="Century Gothic"/>
              </a:rPr>
              <a:t>Partial</a:t>
            </a:r>
            <a:r>
              <a:rPr kumimoji="0" lang="en-US" sz="1400" b="0" i="0" u="none" strike="noStrike" kern="0" cap="none" spc="0" normalizeH="0" baseline="0" noProof="0" dirty="0">
                <a:ln>
                  <a:noFill/>
                </a:ln>
                <a:solidFill>
                  <a:prstClr val="black"/>
                </a:solidFill>
                <a:effectLst/>
                <a:uLnTx/>
                <a:uFillTx/>
                <a:latin typeface="Century Gothic"/>
              </a:rPr>
              <a:t>” or “</a:t>
            </a:r>
            <a:r>
              <a:rPr kumimoji="0" lang="en-US" sz="1400" b="1" i="0" u="none" strike="noStrike" kern="0" cap="none" spc="0" normalizeH="0" baseline="0" noProof="0" dirty="0">
                <a:ln>
                  <a:noFill/>
                </a:ln>
                <a:solidFill>
                  <a:prstClr val="black"/>
                </a:solidFill>
                <a:effectLst/>
                <a:uLnTx/>
                <a:uFillTx/>
                <a:latin typeface="Century Gothic"/>
              </a:rPr>
              <a:t>No</a:t>
            </a:r>
            <a:r>
              <a:rPr kumimoji="0" lang="en-US" sz="1400" b="0" i="0" u="none" strike="noStrike" kern="0" cap="none" spc="0" normalizeH="0" baseline="0" noProof="0" dirty="0">
                <a:ln>
                  <a:noFill/>
                </a:ln>
                <a:solidFill>
                  <a:prstClr val="black"/>
                </a:solidFill>
                <a:effectLst/>
                <a:uLnTx/>
                <a:uFillTx/>
                <a:latin typeface="Century Gothic"/>
              </a:rPr>
              <a:t>” response.   </a:t>
            </a:r>
          </a:p>
        </p:txBody>
      </p:sp>
      <p:pic>
        <p:nvPicPr>
          <p:cNvPr id="15" name="Picture 14">
            <a:extLst>
              <a:ext uri="{FF2B5EF4-FFF2-40B4-BE49-F238E27FC236}">
                <a16:creationId xmlns:a16="http://schemas.microsoft.com/office/drawing/2014/main" id="{9EB0443C-C000-4E2F-AFA8-C5D0FF26BF21}"/>
              </a:ext>
            </a:extLst>
          </p:cNvPr>
          <p:cNvPicPr>
            <a:picLocks noChangeAspect="1"/>
          </p:cNvPicPr>
          <p:nvPr/>
        </p:nvPicPr>
        <p:blipFill>
          <a:blip r:embed="rId3"/>
          <a:stretch>
            <a:fillRect/>
          </a:stretch>
        </p:blipFill>
        <p:spPr>
          <a:xfrm>
            <a:off x="1182036" y="774854"/>
            <a:ext cx="9827928" cy="5519457"/>
          </a:xfrm>
          <a:prstGeom prst="rect">
            <a:avLst/>
          </a:prstGeom>
        </p:spPr>
      </p:pic>
    </p:spTree>
    <p:extLst>
      <p:ext uri="{BB962C8B-B14F-4D97-AF65-F5344CB8AC3E}">
        <p14:creationId xmlns:p14="http://schemas.microsoft.com/office/powerpoint/2010/main" val="3800071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274320" tIns="45720" rIns="274320" bIns="45720" rtlCol="0" anchor="ctr">
            <a:normAutofit/>
          </a:bodyPr>
          <a:lstStyle/>
          <a:p>
            <a:r>
              <a:rPr lang="en-US" dirty="0"/>
              <a:t>Organization of the SPI-RRT Checklist: Part C</a:t>
            </a:r>
          </a:p>
        </p:txBody>
      </p:sp>
      <p:sp>
        <p:nvSpPr>
          <p:cNvPr id="3" name="Slide Number Placeholder 2"/>
          <p:cNvSpPr>
            <a:spLocks noGrp="1"/>
          </p:cNvSpPr>
          <p:nvPr>
            <p:ph type="sldNum" sz="quarter" idx="12"/>
          </p:nvPr>
        </p:nvSpPr>
        <p:spPr/>
        <p:txBody>
          <a:bodyPr/>
          <a:lstStyle/>
          <a:p>
            <a:fld id="{E369AF87-F0F2-4821-9497-0DF5526E2B5D}" type="slidenum">
              <a:rPr lang="en-US" smtClean="0"/>
              <a:t>9</a:t>
            </a:fld>
            <a:endParaRPr lang="en-US" dirty="0"/>
          </a:p>
        </p:txBody>
      </p:sp>
      <p:cxnSp>
        <p:nvCxnSpPr>
          <p:cNvPr id="9" name="Straight Arrow Connector 8"/>
          <p:cNvCxnSpPr/>
          <p:nvPr/>
        </p:nvCxnSpPr>
        <p:spPr>
          <a:xfrm flipH="1">
            <a:off x="7582219" y="2667109"/>
            <a:ext cx="990601" cy="1007823"/>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682053" y="2291946"/>
            <a:ext cx="3002872" cy="923330"/>
          </a:xfrm>
          <a:prstGeom prst="rect">
            <a:avLst/>
          </a:prstGeom>
          <a:noFill/>
        </p:spPr>
        <p:txBody>
          <a:bodyPr wrap="square" rtlCol="0">
            <a:spAutoFit/>
          </a:bodyPr>
          <a:lstStyle/>
          <a:p>
            <a:r>
              <a:rPr lang="en-US" b="1" dirty="0"/>
              <a:t>Total score expected = b</a:t>
            </a:r>
          </a:p>
          <a:p>
            <a:r>
              <a:rPr lang="en-US" dirty="0"/>
              <a:t>64 if no RTRI testing</a:t>
            </a:r>
          </a:p>
          <a:p>
            <a:r>
              <a:rPr lang="en-US" dirty="0"/>
              <a:t>75 if RTRI testing</a:t>
            </a:r>
          </a:p>
        </p:txBody>
      </p:sp>
      <p:sp>
        <p:nvSpPr>
          <p:cNvPr id="12" name="TextBox 11"/>
          <p:cNvSpPr txBox="1"/>
          <p:nvPr/>
        </p:nvSpPr>
        <p:spPr>
          <a:xfrm>
            <a:off x="1338692" y="3864547"/>
            <a:ext cx="8534400" cy="646331"/>
          </a:xfrm>
          <a:prstGeom prst="rect">
            <a:avLst/>
          </a:prstGeom>
          <a:noFill/>
        </p:spPr>
        <p:txBody>
          <a:bodyPr wrap="square" rtlCol="0">
            <a:spAutoFit/>
          </a:bodyPr>
          <a:lstStyle/>
          <a:p>
            <a:r>
              <a:rPr lang="en-US" b="1" dirty="0"/>
              <a:t>Total points scored = a</a:t>
            </a:r>
          </a:p>
          <a:p>
            <a:r>
              <a:rPr lang="en-US" dirty="0"/>
              <a:t>Add total points from each section </a:t>
            </a:r>
            <a:r>
              <a:rPr lang="en-US" dirty="0">
                <a:sym typeface="Wingdings" panose="05000000000000000000" pitchFamily="2" charset="2"/>
              </a:rPr>
              <a:t> Yes=1 point, Partial 0.5 point, No = 0</a:t>
            </a:r>
            <a:endParaRPr lang="en-US" dirty="0"/>
          </a:p>
        </p:txBody>
      </p:sp>
      <p:sp>
        <p:nvSpPr>
          <p:cNvPr id="13" name="TextBox 12"/>
          <p:cNvSpPr txBox="1"/>
          <p:nvPr/>
        </p:nvSpPr>
        <p:spPr>
          <a:xfrm>
            <a:off x="1087774" y="4493139"/>
            <a:ext cx="8534400" cy="523220"/>
          </a:xfrm>
          <a:prstGeom prst="rect">
            <a:avLst/>
          </a:prstGeom>
          <a:noFill/>
        </p:spPr>
        <p:txBody>
          <a:bodyPr wrap="square" rtlCol="0">
            <a:spAutoFit/>
          </a:bodyPr>
          <a:lstStyle/>
          <a:p>
            <a:pPr algn="ctr"/>
            <a:r>
              <a:rPr lang="en-US" sz="2800" b="1" dirty="0"/>
              <a:t>% Scores =  (a/b) x 100    </a:t>
            </a:r>
          </a:p>
        </p:txBody>
      </p:sp>
      <p:pic>
        <p:nvPicPr>
          <p:cNvPr id="14" name="Picture 13"/>
          <p:cNvPicPr>
            <a:picLocks noChangeAspect="1"/>
          </p:cNvPicPr>
          <p:nvPr/>
        </p:nvPicPr>
        <p:blipFill rotWithShape="1">
          <a:blip r:embed="rId3"/>
          <a:srcRect r="21952"/>
          <a:stretch/>
        </p:blipFill>
        <p:spPr>
          <a:xfrm>
            <a:off x="2055078" y="5109804"/>
            <a:ext cx="7678036" cy="1500237"/>
          </a:xfrm>
          <a:prstGeom prst="rect">
            <a:avLst/>
          </a:prstGeom>
          <a:solidFill>
            <a:schemeClr val="bg1"/>
          </a:solidFill>
          <a:ln>
            <a:solidFill>
              <a:schemeClr val="bg1"/>
            </a:solidFill>
          </a:ln>
        </p:spPr>
      </p:pic>
      <p:sp>
        <p:nvSpPr>
          <p:cNvPr id="4" name="Left Brace 3">
            <a:extLst>
              <a:ext uri="{FF2B5EF4-FFF2-40B4-BE49-F238E27FC236}">
                <a16:creationId xmlns:a16="http://schemas.microsoft.com/office/drawing/2014/main" id="{B5D92D9A-0206-434D-A559-3CEDDEC676AE}"/>
              </a:ext>
            </a:extLst>
          </p:cNvPr>
          <p:cNvSpPr/>
          <p:nvPr/>
        </p:nvSpPr>
        <p:spPr>
          <a:xfrm>
            <a:off x="1946436" y="5450186"/>
            <a:ext cx="108642" cy="1144710"/>
          </a:xfrm>
          <a:prstGeom prst="lef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A3D15E95-B8C6-4A52-A2BD-7C466DFDCD44}"/>
              </a:ext>
            </a:extLst>
          </p:cNvPr>
          <p:cNvSpPr txBox="1"/>
          <p:nvPr/>
        </p:nvSpPr>
        <p:spPr>
          <a:xfrm>
            <a:off x="108642" y="5830084"/>
            <a:ext cx="1946436" cy="338554"/>
          </a:xfrm>
          <a:prstGeom prst="rect">
            <a:avLst/>
          </a:prstGeom>
          <a:noFill/>
        </p:spPr>
        <p:txBody>
          <a:bodyPr wrap="square" rtlCol="0">
            <a:spAutoFit/>
          </a:bodyPr>
          <a:lstStyle/>
          <a:p>
            <a:r>
              <a:rPr lang="en-US" sz="1600" dirty="0"/>
              <a:t>Certification Levels</a:t>
            </a:r>
          </a:p>
        </p:txBody>
      </p:sp>
      <p:graphicFrame>
        <p:nvGraphicFramePr>
          <p:cNvPr id="7" name="Table 6">
            <a:extLst>
              <a:ext uri="{FF2B5EF4-FFF2-40B4-BE49-F238E27FC236}">
                <a16:creationId xmlns:a16="http://schemas.microsoft.com/office/drawing/2014/main" id="{6780F6A0-FBD6-43C0-896D-1382A6981A4F}"/>
              </a:ext>
            </a:extLst>
          </p:cNvPr>
          <p:cNvGraphicFramePr>
            <a:graphicFrameLocks noGrp="1"/>
          </p:cNvGraphicFramePr>
          <p:nvPr>
            <p:extLst>
              <p:ext uri="{D42A27DB-BD31-4B8C-83A1-F6EECF244321}">
                <p14:modId xmlns:p14="http://schemas.microsoft.com/office/powerpoint/2010/main" val="435842729"/>
              </p:ext>
            </p:extLst>
          </p:nvPr>
        </p:nvGraphicFramePr>
        <p:xfrm>
          <a:off x="1456010" y="1146658"/>
          <a:ext cx="6000750" cy="2717888"/>
        </p:xfrm>
        <a:graphic>
          <a:graphicData uri="http://schemas.openxmlformats.org/drawingml/2006/table">
            <a:tbl>
              <a:tblPr firstRow="1" firstCol="1" bandRow="1"/>
              <a:tblGrid>
                <a:gridCol w="1056640">
                  <a:extLst>
                    <a:ext uri="{9D8B030D-6E8A-4147-A177-3AD203B41FA5}">
                      <a16:colId xmlns:a16="http://schemas.microsoft.com/office/drawing/2014/main" val="3143415391"/>
                    </a:ext>
                  </a:extLst>
                </a:gridCol>
                <a:gridCol w="3787775">
                  <a:extLst>
                    <a:ext uri="{9D8B030D-6E8A-4147-A177-3AD203B41FA5}">
                      <a16:colId xmlns:a16="http://schemas.microsoft.com/office/drawing/2014/main" val="1019882808"/>
                    </a:ext>
                  </a:extLst>
                </a:gridCol>
                <a:gridCol w="1156335">
                  <a:extLst>
                    <a:ext uri="{9D8B030D-6E8A-4147-A177-3AD203B41FA5}">
                      <a16:colId xmlns:a16="http://schemas.microsoft.com/office/drawing/2014/main" val="1381507092"/>
                    </a:ext>
                  </a:extLst>
                </a:gridCol>
              </a:tblGrid>
              <a:tr h="408747">
                <a:tc gridSpan="3">
                  <a:txBody>
                    <a:bodyPr/>
                    <a:lstStyle/>
                    <a:p>
                      <a:pPr marL="0" marR="0" algn="ctr">
                        <a:lnSpc>
                          <a:spcPct val="107000"/>
                        </a:lnSpc>
                        <a:spcBef>
                          <a:spcPts val="0"/>
                        </a:spcBef>
                        <a:spcAft>
                          <a:spcPts val="0"/>
                        </a:spcAft>
                      </a:pPr>
                      <a:r>
                        <a:rPr lang="en-US" sz="1100" b="1" dirty="0">
                          <a:effectLst/>
                          <a:latin typeface="Cambria" panose="02040503050406030204" pitchFamily="18" charset="0"/>
                          <a:ea typeface="Calibri" panose="020F0502020204030204" pitchFamily="34" charset="0"/>
                          <a:cs typeface="Times New Roman" panose="02020603050405020304" pitchFamily="18" charset="0"/>
                        </a:rPr>
                        <a:t>Audit Score Sheet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2253403"/>
                  </a:ext>
                </a:extLst>
              </a:tr>
              <a:tr h="225262">
                <a:tc>
                  <a:txBody>
                    <a:bodyPr/>
                    <a:lstStyle/>
                    <a:p>
                      <a:pPr marL="0" marR="0">
                        <a:lnSpc>
                          <a:spcPct val="107000"/>
                        </a:lnSpc>
                        <a:spcBef>
                          <a:spcPts val="0"/>
                        </a:spcBef>
                        <a:spcAft>
                          <a:spcPts val="0"/>
                        </a:spcAft>
                      </a:pPr>
                      <a:r>
                        <a:rPr lang="en-US" sz="1100" b="1" dirty="0">
                          <a:effectLst/>
                          <a:latin typeface="Cambria" panose="02040503050406030204" pitchFamily="18" charset="0"/>
                          <a:ea typeface="Calibri" panose="020F0502020204030204" pitchFamily="34" charset="0"/>
                          <a:cs typeface="Times New Roman" panose="02020603050405020304" pitchFamily="18" charset="0"/>
                        </a:rPr>
                        <a:t>Section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dirty="0">
                          <a:effectLst/>
                          <a:latin typeface="Cambria" panose="02040503050406030204" pitchFamily="18" charset="0"/>
                          <a:ea typeface="Calibri" panose="020F0502020204030204" pitchFamily="34" charset="0"/>
                          <a:cs typeface="Times New Roman" panose="02020603050405020304" pitchFamily="18" charset="0"/>
                        </a:rPr>
                        <a:t>Section Name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effectLst/>
                          <a:latin typeface="Cambria" panose="02040503050406030204" pitchFamily="18" charset="0"/>
                          <a:ea typeface="Calibri" panose="020F0502020204030204" pitchFamily="34" charset="0"/>
                          <a:cs typeface="Times New Roman" panose="02020603050405020304" pitchFamily="18" charset="0"/>
                        </a:rPr>
                        <a:t>Total Points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478369"/>
                  </a:ext>
                </a:extLst>
              </a:tr>
              <a:tr h="225262">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Section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Personnel Training and Certification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298355"/>
                  </a:ext>
                </a:extLst>
              </a:tr>
              <a:tr h="225262">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Section 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Physical Facility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7787441"/>
                  </a:ext>
                </a:extLst>
              </a:tr>
              <a:tr h="225262">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Section 3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Safety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504827"/>
                  </a:ext>
                </a:extLst>
              </a:tr>
              <a:tr h="225262">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Section 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Pre-Testing Phase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741310"/>
                  </a:ext>
                </a:extLst>
              </a:tr>
              <a:tr h="235092">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Section 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Testing Phase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966593"/>
                  </a:ext>
                </a:extLst>
              </a:tr>
              <a:tr h="225262">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Section 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Post-Testing Phase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3610886"/>
                  </a:ext>
                </a:extLst>
              </a:tr>
              <a:tr h="225262">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Section 7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mbria" panose="02040503050406030204" pitchFamily="18" charset="0"/>
                          <a:ea typeface="Calibri" panose="020F0502020204030204" pitchFamily="34" charset="0"/>
                          <a:cs typeface="Times New Roman" panose="02020603050405020304" pitchFamily="18" charset="0"/>
                        </a:rPr>
                        <a:t>External Quality 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293370" algn="l"/>
                          <a:tab pos="440690" algn="ctr"/>
                        </a:tabLst>
                      </a:pPr>
                      <a:r>
                        <a:rPr lang="en-US" sz="1100" dirty="0">
                          <a:effectLst/>
                          <a:latin typeface="Cambria" panose="02040503050406030204" pitchFamily="18" charset="0"/>
                          <a:ea typeface="Calibri" panose="020F0502020204030204" pitchFamily="34" charset="0"/>
                          <a:cs typeface="Times New Roman" panose="02020603050405020304" pitchFamily="18" charset="0"/>
                        </a:rPr>
                        <a:t>	     8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9146477"/>
                  </a:ext>
                </a:extLst>
              </a:tr>
              <a:tr h="225262">
                <a:tc>
                  <a:txBody>
                    <a:bodyPr/>
                    <a:lstStyle/>
                    <a:p>
                      <a:pPr marL="0" marR="0">
                        <a:lnSpc>
                          <a:spcPct val="107000"/>
                        </a:lnSpc>
                        <a:spcBef>
                          <a:spcPts val="0"/>
                        </a:spcBef>
                        <a:spcAft>
                          <a:spcPts val="0"/>
                        </a:spcAft>
                      </a:pPr>
                      <a:r>
                        <a:rPr lang="en-US" sz="11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rPr>
                        <a:t>Section 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rPr>
                        <a:t>HIV-1 Recent Infection Surveillance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93370" algn="l"/>
                          <a:tab pos="440690" algn="ctr"/>
                        </a:tabLst>
                      </a:pPr>
                      <a:r>
                        <a:rPr lang="en-US" sz="11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rPr>
                        <a: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6997147"/>
                  </a:ext>
                </a:extLst>
              </a:tr>
              <a:tr h="271953">
                <a:tc gridSpan="2">
                  <a:txBody>
                    <a:bodyPr/>
                    <a:lstStyle/>
                    <a:p>
                      <a:pPr marL="0" marR="0">
                        <a:lnSpc>
                          <a:spcPct val="107000"/>
                        </a:lnSpc>
                        <a:spcBef>
                          <a:spcPts val="0"/>
                        </a:spcBef>
                        <a:spcAft>
                          <a:spcPts val="0"/>
                        </a:spcAft>
                      </a:pPr>
                      <a:r>
                        <a:rPr lang="en-US" sz="11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TOTAL SCORE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a:txBody>
                    <a:bodyPr/>
                    <a:lstStyle/>
                    <a:p>
                      <a:pPr marL="0" marR="0" algn="ctr">
                        <a:lnSpc>
                          <a:spcPct val="107000"/>
                        </a:lnSpc>
                        <a:spcBef>
                          <a:spcPts val="0"/>
                        </a:spcBef>
                        <a:spcAft>
                          <a:spcPts val="0"/>
                        </a:spcAft>
                      </a:pPr>
                      <a:r>
                        <a:rPr lang="en-US" sz="11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64/75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3981536603"/>
                  </a:ext>
                </a:extLst>
              </a:tr>
            </a:tbl>
          </a:graphicData>
        </a:graphic>
      </p:graphicFrame>
      <p:sp>
        <p:nvSpPr>
          <p:cNvPr id="8" name="Rectangle 7">
            <a:extLst>
              <a:ext uri="{FF2B5EF4-FFF2-40B4-BE49-F238E27FC236}">
                <a16:creationId xmlns:a16="http://schemas.microsoft.com/office/drawing/2014/main" id="{EC2D3A41-E1A6-44D7-A9B0-8EFD07D7116C}"/>
              </a:ext>
            </a:extLst>
          </p:cNvPr>
          <p:cNvSpPr/>
          <p:nvPr/>
        </p:nvSpPr>
        <p:spPr>
          <a:xfrm>
            <a:off x="1348154" y="3864546"/>
            <a:ext cx="8534400" cy="6241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EBB1320-9995-4BD9-95EB-E9A0B8000198}"/>
              </a:ext>
            </a:extLst>
          </p:cNvPr>
          <p:cNvSpPr/>
          <p:nvPr/>
        </p:nvSpPr>
        <p:spPr>
          <a:xfrm>
            <a:off x="8572820" y="2291945"/>
            <a:ext cx="2832512" cy="10167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404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theme/theme1.xml><?xml version="1.0" encoding="utf-8"?>
<a:theme xmlns:a="http://schemas.openxmlformats.org/drawingml/2006/main" name="Office Theme">
  <a:themeElements>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GHT_PPT_Template_20190628" id="{C7034DAD-71F0-4ABA-B46B-1D1BBB847606}" vid="{4C2CA131-0FCC-40C8-9334-FB741BBD42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6855</TotalTime>
  <Words>2024</Words>
  <Application>Microsoft Office PowerPoint</Application>
  <PresentationFormat>Widescreen</PresentationFormat>
  <Paragraphs>356</Paragraphs>
  <Slides>35</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Arial</vt:lpstr>
      <vt:lpstr>Bodoni MT</vt:lpstr>
      <vt:lpstr>Calibri</vt:lpstr>
      <vt:lpstr>Calibri Light</vt:lpstr>
      <vt:lpstr>Cambria</vt:lpstr>
      <vt:lpstr>Century Gothic</vt:lpstr>
      <vt:lpstr>Courier New</vt:lpstr>
      <vt:lpstr>Franklin Gothic Medium</vt:lpstr>
      <vt:lpstr>Garamond</vt:lpstr>
      <vt:lpstr>Gill Sans MT</vt:lpstr>
      <vt:lpstr>Wingdings</vt:lpstr>
      <vt:lpstr>Office Theme</vt:lpstr>
      <vt:lpstr>Stepwise Process for Improving the Quality of Rapid and Recency Testing (SPI-RRT)</vt:lpstr>
      <vt:lpstr>Content Overview</vt:lpstr>
      <vt:lpstr>SPI-RRT Checklist</vt:lpstr>
      <vt:lpstr>Standard Audit Checklist for Quality Improvement</vt:lpstr>
      <vt:lpstr>SPI-RRT Checklist</vt:lpstr>
      <vt:lpstr>SPI-RRT Section Standards</vt:lpstr>
      <vt:lpstr>PowerPoint Presentation</vt:lpstr>
      <vt:lpstr>Organization of the SPI-RRT Checklist: Part B</vt:lpstr>
      <vt:lpstr>Organization of the SPI-RRT Checklist: Part C</vt:lpstr>
      <vt:lpstr>Organization of the SPI-RRT Checklist: Part D</vt:lpstr>
      <vt:lpstr>Organization of the SPI-RRT Checklist: Part D</vt:lpstr>
      <vt:lpstr>SPI-RRT User Guide</vt:lpstr>
      <vt:lpstr>SPI-RRT USER GUIDE</vt:lpstr>
      <vt:lpstr>Section 1.0 Personnel Training and Certification</vt:lpstr>
      <vt:lpstr>Section 2.0 Physical Facility</vt:lpstr>
      <vt:lpstr>Section 3.0 Safety</vt:lpstr>
      <vt:lpstr>Section 4.0 Pre-Testing Phase</vt:lpstr>
      <vt:lpstr>Section 5.0 Testing Phase</vt:lpstr>
      <vt:lpstr>Section 6.0 Documents and Records</vt:lpstr>
      <vt:lpstr>Section 7.0 External Quality Assessment</vt:lpstr>
      <vt:lpstr>Section 8.0 HIV-1 Recent Infection Surveillance</vt:lpstr>
      <vt:lpstr>Identify Areas for Monitoring for Recency</vt:lpstr>
      <vt:lpstr>Site Audit Process</vt:lpstr>
      <vt:lpstr>Implementing Corrective Actions</vt:lpstr>
      <vt:lpstr>Take home messages</vt:lpstr>
      <vt:lpstr>Data Management</vt:lpstr>
      <vt:lpstr>SPI-RT/SPI-RRT Audit Tools</vt:lpstr>
      <vt:lpstr>Certifying Testing Sites Through a Stepwise Process</vt:lpstr>
      <vt:lpstr>Overview of National HIV Certification Program </vt:lpstr>
      <vt:lpstr>Road Map</vt:lpstr>
      <vt:lpstr>Role of POCT Site Certification Stakeholders </vt:lpstr>
      <vt:lpstr>Frequency of Monitoring</vt:lpstr>
      <vt:lpstr>PowerPoint Presentation</vt:lpstr>
      <vt:lpstr>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Stepwise Process for Improving the Quality of Rapid and Recency Testing (SPI-RRT)</dc:title>
  <dc:creator>Jackson, Keisha G. (CDC/DDPHSIS/CGH/DGHT)</dc:creator>
  <cp:lastModifiedBy>Jackson, Keisha G. (CDC/DDPHSIS/CGH/OD)</cp:lastModifiedBy>
  <cp:revision>119</cp:revision>
  <dcterms:created xsi:type="dcterms:W3CDTF">2020-03-17T15:40:49Z</dcterms:created>
  <dcterms:modified xsi:type="dcterms:W3CDTF">2022-12-31T01:55:24Z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2020-12-07T15:53:04Z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3a5920a8-d6f1-4f71-b110-d022799de0d5</vt:lpwstr>
  </property>
  <property fmtid="{D5CDD505-2E9C-101B-9397-08002B2CF9AE}" pid="8" name="MSIP_Label_7b94a7b8-f06c-4dfe-bdcc-9b548fd58c31_ContentBits">
    <vt:lpwstr>0</vt:lpwstr>
  </property>
</Properties>
</file>